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6" r:id="rId7"/>
    <p:sldMasterId id="2147483841" r:id="rId8"/>
    <p:sldMasterId id="2147483872" r:id="rId9"/>
    <p:sldMasterId id="2147483891" r:id="rId10"/>
    <p:sldMasterId id="2147483805" r:id="rId11"/>
  </p:sldMasterIdLst>
  <p:notesMasterIdLst>
    <p:notesMasterId r:id="rId16"/>
  </p:notesMasterIdLst>
  <p:handoutMasterIdLst>
    <p:handoutMasterId r:id="rId17"/>
  </p:handoutMasterIdLst>
  <p:sldIdLst>
    <p:sldId id="270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en-GB"/>
    </a:defPPr>
    <a:lvl1pPr marL="0" indent="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None/>
      <a:tabLst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1pPr>
    <a:lvl2pPr marL="18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─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2pPr>
    <a:lvl3pPr marL="36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•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3pPr>
    <a:lvl4pPr marL="54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•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•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5pPr>
    <a:lvl6pPr marL="90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•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6pPr>
    <a:lvl7pPr marL="108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•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7pPr>
    <a:lvl8pPr marL="126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•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8pPr>
    <a:lvl9pPr marL="1440000" indent="-180000" algn="l" defTabSz="685800" rtl="0" eaLnBrk="1" latinLnBrk="0" hangingPunct="1">
      <a:lnSpc>
        <a:spcPct val="90000"/>
      </a:lnSpc>
      <a:spcBef>
        <a:spcPts val="375"/>
      </a:spcBef>
      <a:spcAft>
        <a:spcPts val="0"/>
      </a:spcAft>
      <a:buClr>
        <a:schemeClr val="accent1"/>
      </a:buClr>
      <a:buFont typeface="Verdana" panose="020B0604030504040204" pitchFamily="34" charset="0"/>
      <a:buChar char="•"/>
      <a:defRPr lang="en-GB" sz="1350" kern="1200" noProof="0" dirty="0" smtClean="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 Beresford" initials="DB" lastIdx="1" clrIdx="0">
    <p:extLst>
      <p:ext uri="{19B8F6BF-5375-455C-9EA6-DF929625EA0E}">
        <p15:presenceInfo xmlns:p15="http://schemas.microsoft.com/office/powerpoint/2012/main" userId="3044ad7a51731c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C6A1CF"/>
    <a:srgbClr val="DDE1E3"/>
    <a:srgbClr val="5BC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3" autoAdjust="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08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2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41901-B256-4FAF-81F9-DBB96D3AC94C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63D51-ACEC-4CBB-8427-C1C04349D6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7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8D37B-6530-4E34-A0C4-79EB6FD8B8B4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115F1-D1A3-4874-9634-4A364AC37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57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4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5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Job title">
            <a:extLst>
              <a:ext uri="{FF2B5EF4-FFF2-40B4-BE49-F238E27FC236}">
                <a16:creationId xmlns:a16="http://schemas.microsoft.com/office/drawing/2014/main" id="{3E6593E2-0A01-4577-829D-A2D3626256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72000" y="2814517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i="1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Job Title here</a:t>
            </a:r>
          </a:p>
        </p:txBody>
      </p:sp>
      <p:sp>
        <p:nvSpPr>
          <p:cNvPr id="19" name="Presenter Name">
            <a:extLst>
              <a:ext uri="{FF2B5EF4-FFF2-40B4-BE49-F238E27FC236}">
                <a16:creationId xmlns:a16="http://schemas.microsoft.com/office/drawing/2014/main" id="{25FCCC40-94AB-4580-9FEB-29343A5ECD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2000" y="2472422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name of Presenter here</a:t>
            </a:r>
          </a:p>
        </p:txBody>
      </p:sp>
      <p:sp>
        <p:nvSpPr>
          <p:cNvPr id="7" name="Date">
            <a:extLst>
              <a:ext uri="{FF2B5EF4-FFF2-40B4-BE49-F238E27FC236}">
                <a16:creationId xmlns:a16="http://schemas.microsoft.com/office/drawing/2014/main" id="{713C12D1-9946-4CDC-A9FA-9FB7091C9FD6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1872000" y="2109784"/>
            <a:ext cx="5324400" cy="309600"/>
          </a:xfrm>
          <a:prstGeom prst="rect">
            <a:avLst/>
          </a:prstGeom>
        </p:spPr>
        <p:txBody>
          <a:bodyPr anchor="ctr">
            <a:noAutofit/>
          </a:bodyPr>
          <a:lstStyle>
            <a:lvl1pPr lvl="0">
              <a:spcAft>
                <a:spcPts val="0"/>
              </a:spcAft>
              <a:defRPr sz="2000" b="1" kern="1200" baseline="0"/>
            </a:lvl1pPr>
            <a:lvl2pPr marL="720000" indent="-360000">
              <a:defRPr sz="1800" kern="1200"/>
            </a:lvl2pPr>
            <a:lvl3pPr marL="1080000" indent="-360000" defTabSz="360000">
              <a:defRPr sz="1800" kern="1200"/>
            </a:lvl3pPr>
            <a:lvl4pPr marL="1440000" indent="-360000">
              <a:defRPr sz="1800" kern="1200"/>
            </a:lvl4pPr>
            <a:lvl5pPr marL="1800000" indent="-360000">
              <a:defRPr sz="1800" kern="1200" baseline="0"/>
            </a:lvl5pPr>
            <a:lvl6pPr marL="2160000" indent="-360000">
              <a:defRPr sz="1800" kern="1200"/>
            </a:lvl6pPr>
            <a:lvl7pPr marL="2520000" indent="-360000">
              <a:defRPr sz="1800" kern="1200"/>
            </a:lvl7pPr>
            <a:lvl8pPr marL="2880000" indent="-360000">
              <a:defRPr sz="1800" kern="1200"/>
            </a:lvl8pPr>
            <a:lvl9pPr marL="3240000" indent="-360000">
              <a:defRPr sz="1800" kern="1200"/>
            </a:lvl9pPr>
          </a:lstStyle>
          <a:p>
            <a:pPr marL="0" lvl="0" indent="0">
              <a:buNone/>
            </a:pPr>
            <a:endParaRPr lang="en-GB" dirty="0"/>
          </a:p>
        </p:txBody>
      </p:sp>
      <p:sp>
        <p:nvSpPr>
          <p:cNvPr id="4" name="Headline">
            <a:extLst>
              <a:ext uri="{FF2B5EF4-FFF2-40B4-BE49-F238E27FC236}">
                <a16:creationId xmlns:a16="http://schemas.microsoft.com/office/drawing/2014/main" id="{22D52888-48EC-4619-8699-C7C9076C65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2000" y="404814"/>
            <a:ext cx="9745200" cy="61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 dirty="0"/>
              <a:t>Click to add Heartline here with two lines if needed</a:t>
            </a:r>
          </a:p>
        </p:txBody>
      </p:sp>
      <p:sp>
        <p:nvSpPr>
          <p:cNvPr id="6" name="Headline">
            <a:extLst>
              <a:ext uri="{FF2B5EF4-FFF2-40B4-BE49-F238E27FC236}">
                <a16:creationId xmlns:a16="http://schemas.microsoft.com/office/drawing/2014/main" id="{57DE80DC-37C9-4E38-98BA-AD85BE0CB7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2000" y="1041884"/>
            <a:ext cx="9745200" cy="6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Headline here with two lines if needed</a:t>
            </a:r>
          </a:p>
        </p:txBody>
      </p:sp>
    </p:spTree>
    <p:extLst>
      <p:ext uri="{BB962C8B-B14F-4D97-AF65-F5344CB8AC3E}">
        <p14:creationId xmlns:p14="http://schemas.microsoft.com/office/powerpoint/2010/main" val="1344900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55">
          <p15:clr>
            <a:srgbClr val="FBAE40"/>
          </p15:clr>
        </p15:guide>
        <p15:guide id="1" pos="363">
          <p15:clr>
            <a:srgbClr val="FBAE40"/>
          </p15:clr>
        </p15:guide>
        <p15:guide id="2" pos="7317">
          <p15:clr>
            <a:srgbClr val="FBAE40"/>
          </p15:clr>
        </p15:guide>
        <p15:guide id="3" orient="horz" pos="4065">
          <p15:clr>
            <a:srgbClr val="FBAE40"/>
          </p15:clr>
        </p15:guide>
        <p15:guide id="4" pos="3840">
          <p15:clr>
            <a:srgbClr val="FBAE40"/>
          </p15:clr>
        </p15:guide>
        <p15:guide id="5" pos="3809">
          <p15:clr>
            <a:srgbClr val="FBAE40"/>
          </p15:clr>
        </p15:guide>
        <p15:guide id="6" pos="3871">
          <p15:clr>
            <a:srgbClr val="FBAE40"/>
          </p15:clr>
        </p15:guide>
        <p15:guide id="7" pos="4687">
          <p15:clr>
            <a:srgbClr val="FBAE40"/>
          </p15:clr>
        </p15:guide>
        <p15:guide id="8" pos="5564">
          <p15:clr>
            <a:srgbClr val="FBAE40"/>
          </p15:clr>
        </p15:guide>
        <p15:guide id="9" pos="6440">
          <p15:clr>
            <a:srgbClr val="FBAE40"/>
          </p15:clr>
        </p15:guide>
        <p15:guide id="10" pos="2993">
          <p15:clr>
            <a:srgbClr val="FBAE40"/>
          </p15:clr>
        </p15:guide>
        <p15:guide id="11" pos="4747">
          <p15:clr>
            <a:srgbClr val="FBAE40"/>
          </p15:clr>
        </p15:guide>
        <p15:guide id="12" pos="5624">
          <p15:clr>
            <a:srgbClr val="FBAE40"/>
          </p15:clr>
        </p15:guide>
        <p15:guide id="13" pos="6501">
          <p15:clr>
            <a:srgbClr val="FBAE40"/>
          </p15:clr>
        </p15:guide>
        <p15:guide id="14" pos="2933">
          <p15:clr>
            <a:srgbClr val="FBAE40"/>
          </p15:clr>
        </p15:guide>
        <p15:guide id="15" pos="2116">
          <p15:clr>
            <a:srgbClr val="FBAE40"/>
          </p15:clr>
        </p15:guide>
        <p15:guide id="16" pos="2056">
          <p15:clr>
            <a:srgbClr val="FBAE40"/>
          </p15:clr>
        </p15:guide>
        <p15:guide id="17" pos="1240">
          <p15:clr>
            <a:srgbClr val="FBAE40"/>
          </p15:clr>
        </p15:guide>
        <p15:guide id="18" pos="1179">
          <p15:clr>
            <a:srgbClr val="FBAE40"/>
          </p15:clr>
        </p15:guide>
        <p15:guide id="19" orient="horz" pos="1049">
          <p15:clr>
            <a:srgbClr val="FBAE40"/>
          </p15:clr>
        </p15:guide>
        <p15:guide id="20" orient="horz" pos="132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200" y="2457450"/>
            <a:ext cx="11040533" cy="459398"/>
          </a:xfrm>
        </p:spPr>
        <p:txBody>
          <a:bodyPr anchor="b">
            <a:no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3200" y="2916848"/>
            <a:ext cx="11040535" cy="4659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Click to edit Divider sub-heading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92624F-A685-48EC-A789-83346ECC83BA}"/>
              </a:ext>
            </a:extLst>
          </p:cNvPr>
          <p:cNvSpPr txBox="1"/>
          <p:nvPr userDrawn="1">
            <p:custDataLst>
              <p:tags r:id="rId1"/>
            </p:custDataLst>
          </p:nvPr>
        </p:nvSpPr>
        <p:spPr>
          <a:xfrm>
            <a:off x="583200" y="6480000"/>
            <a:ext cx="9825720" cy="205314"/>
          </a:xfrm>
          <a:prstGeom prst="rect">
            <a:avLst/>
          </a:prstGeom>
          <a:noFill/>
        </p:spPr>
        <p:txBody>
          <a:bodyPr wrap="square" lIns="0" tIns="46800" rIns="0" bIns="46800" rtlCol="0" anchor="t" anchorCtr="0">
            <a:spAutoFit/>
          </a:bodyPr>
          <a:lstStyle/>
          <a:p>
            <a:pPr marL="0" indent="0">
              <a:buNone/>
            </a:pPr>
            <a:endParaRPr lang="en-GB" sz="800" b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06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7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Questions?</a:t>
            </a:r>
          </a:p>
        </p:txBody>
      </p:sp>
      <p:pic>
        <p:nvPicPr>
          <p:cNvPr id="5" name="Picture 3" descr="Logo, icon, company name&#10;&#10;Description automatically generated">
            <a:extLst>
              <a:ext uri="{FF2B5EF4-FFF2-40B4-BE49-F238E27FC236}">
                <a16:creationId xmlns:a16="http://schemas.microsoft.com/office/drawing/2014/main" id="{D7F7BDE6-98DC-4E8F-3952-4096EB81C567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5968" y="1243864"/>
            <a:ext cx="3563390" cy="5040000"/>
          </a:xfrm>
          <a:prstGeom prst="rect">
            <a:avLst/>
          </a:prstGeom>
          <a:effectLst>
            <a:glow>
              <a:srgbClr val="000000"/>
            </a:glow>
          </a:effectLst>
        </p:spPr>
      </p:pic>
    </p:spTree>
    <p:extLst>
      <p:ext uri="{BB962C8B-B14F-4D97-AF65-F5344CB8AC3E}">
        <p14:creationId xmlns:p14="http://schemas.microsoft.com/office/powerpoint/2010/main" val="101106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for particip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0" t="11720" r="3530" b="31327"/>
          <a:stretch/>
        </p:blipFill>
        <p:spPr>
          <a:xfrm>
            <a:off x="0" y="-675"/>
            <a:ext cx="12193200" cy="6858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430456"/>
          </a:xfrm>
          <a:ln>
            <a:noFill/>
          </a:ln>
        </p:spPr>
        <p:txBody>
          <a:bodyPr anchor="ctr"/>
          <a:lstStyle>
            <a:lvl1pPr>
              <a:defRPr/>
            </a:lvl1pPr>
          </a:lstStyle>
          <a:p>
            <a:r>
              <a:rPr lang="en-GB" noProof="0" dirty="0"/>
              <a:t>Add title (eg Thank you for your participation)</a:t>
            </a:r>
          </a:p>
        </p:txBody>
      </p:sp>
    </p:spTree>
    <p:extLst>
      <p:ext uri="{BB962C8B-B14F-4D97-AF65-F5344CB8AC3E}">
        <p14:creationId xmlns:p14="http://schemas.microsoft.com/office/powerpoint/2010/main" val="136342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03185" y="404813"/>
            <a:ext cx="4213083" cy="277812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400" b="0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contact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1DE1F1-A4ED-96B8-95DB-F228720E00B9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543900" cy="3708000"/>
          </a:xfrm>
          <a:prstGeom prst="rect">
            <a:avLst/>
          </a:prstGeom>
        </p:spPr>
      </p:pic>
      <p:sp>
        <p:nvSpPr>
          <p:cNvPr id="5" name="Author name">
            <a:extLst>
              <a:ext uri="{FF2B5EF4-FFF2-40B4-BE49-F238E27FC236}">
                <a16:creationId xmlns:a16="http://schemas.microsoft.com/office/drawing/2014/main" id="{69D1B320-26E9-425C-86CD-4DDEA3523C19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7403184" y="852488"/>
            <a:ext cx="4212000" cy="23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>
              <a:spcAft>
                <a:spcPts val="0"/>
              </a:spcAft>
              <a:defRPr sz="1400" b="1" kern="1200">
                <a:solidFill>
                  <a:schemeClr val="bg1"/>
                </a:solidFill>
              </a:defRPr>
            </a:lvl1pPr>
            <a:lvl2pPr marL="342900" indent="0">
              <a:buNone/>
              <a:defRPr b="1" kern="1200">
                <a:solidFill>
                  <a:schemeClr val="bg1"/>
                </a:solidFill>
              </a:defRPr>
            </a:lvl2pPr>
            <a:lvl3pPr marL="685800" indent="0" defTabSz="360000">
              <a:buNone/>
              <a:defRPr b="1" kern="1200">
                <a:solidFill>
                  <a:schemeClr val="bg1"/>
                </a:solidFill>
              </a:defRPr>
            </a:lvl3pPr>
            <a:lvl4pPr marL="1028700" indent="0">
              <a:buNone/>
              <a:defRPr b="1" kern="1200">
                <a:solidFill>
                  <a:schemeClr val="bg1"/>
                </a:solidFill>
              </a:defRPr>
            </a:lvl4pPr>
            <a:lvl5pPr marL="1371600" indent="0">
              <a:buNone/>
              <a:defRPr b="1" kern="1200" baseline="0">
                <a:solidFill>
                  <a:schemeClr val="bg1"/>
                </a:solidFill>
              </a:defRPr>
            </a:lvl5pPr>
            <a:lvl6pPr marL="1800000" indent="-360000">
              <a:defRPr sz="1800" kern="1200"/>
            </a:lvl6pPr>
            <a:lvl7pPr marL="2160000" indent="-360000">
              <a:defRPr sz="1800" kern="1200"/>
            </a:lvl7pPr>
            <a:lvl8pPr marL="2520000" indent="-360000">
              <a:defRPr sz="1800" kern="1200"/>
            </a:lvl8pPr>
            <a:lvl9pPr marL="2880000" indent="-360000">
              <a:defRPr sz="1800" kern="1200"/>
            </a:lvl9pPr>
          </a:lstStyle>
          <a:p>
            <a:pPr lvl="0"/>
            <a:r>
              <a:rPr lang="en-GB"/>
              <a:t>Lizzie Hardy</a:t>
            </a:r>
            <a:endParaRPr lang="en-GB" dirty="0"/>
          </a:p>
        </p:txBody>
      </p:sp>
      <p:sp>
        <p:nvSpPr>
          <p:cNvPr id="6" name="Author details">
            <a:extLst>
              <a:ext uri="{FF2B5EF4-FFF2-40B4-BE49-F238E27FC236}">
                <a16:creationId xmlns:a16="http://schemas.microsoft.com/office/drawing/2014/main" id="{DCD0577D-4EDD-4F59-973D-388304A72523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7403184" y="1097025"/>
            <a:ext cx="4212000" cy="568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>
              <a:spcAft>
                <a:spcPts val="0"/>
              </a:spcAft>
              <a:defRPr sz="1400" b="0" kern="1200" baseline="0">
                <a:solidFill>
                  <a:schemeClr val="bg1"/>
                </a:solidFill>
              </a:defRPr>
            </a:lvl1pPr>
            <a:lvl2pPr marL="342900" indent="0">
              <a:buNone/>
              <a:defRPr b="1" kern="1200">
                <a:solidFill>
                  <a:schemeClr val="bg1"/>
                </a:solidFill>
              </a:defRPr>
            </a:lvl2pPr>
            <a:lvl3pPr marL="685800" indent="0" defTabSz="360000">
              <a:buNone/>
              <a:defRPr b="1" kern="1200">
                <a:solidFill>
                  <a:schemeClr val="bg1"/>
                </a:solidFill>
              </a:defRPr>
            </a:lvl3pPr>
            <a:lvl4pPr marL="1028700" indent="0">
              <a:buNone/>
              <a:defRPr b="1" kern="1200">
                <a:solidFill>
                  <a:schemeClr val="bg1"/>
                </a:solidFill>
              </a:defRPr>
            </a:lvl4pPr>
            <a:lvl5pPr marL="1371600" indent="0">
              <a:buNone/>
              <a:defRPr b="1" kern="1200" baseline="0">
                <a:solidFill>
                  <a:schemeClr val="bg1"/>
                </a:solidFill>
              </a:defRPr>
            </a:lvl5pPr>
            <a:lvl6pPr marL="1800000" indent="-360000">
              <a:defRPr sz="1800" kern="1200"/>
            </a:lvl6pPr>
            <a:lvl7pPr marL="2160000" indent="-360000">
              <a:defRPr sz="1800" kern="1200"/>
            </a:lvl7pPr>
            <a:lvl8pPr marL="2520000" indent="-360000">
              <a:defRPr sz="1800" kern="1200"/>
            </a:lvl8pPr>
            <a:lvl9pPr marL="2880000" indent="-360000">
              <a:defRPr sz="1800" kern="1200"/>
            </a:lvl9pPr>
          </a:lstStyle>
          <a:p>
            <a:pPr lvl="0"/>
            <a:r>
              <a:rPr lang="en-GB"/>
              <a:t>Associate</a:t>
            </a:r>
          </a:p>
          <a:p>
            <a:pPr lvl="0"/>
            <a:r>
              <a:rPr lang="en-GB" b="1"/>
              <a:t>T: </a:t>
            </a:r>
            <a:r>
              <a:rPr lang="en-GB"/>
              <a:t>+44 16 1831 8519</a:t>
            </a:r>
          </a:p>
          <a:p>
            <a:pPr lvl="0"/>
            <a:r>
              <a:rPr lang="en-GB"/>
              <a:t>lizziehardy@eversheds-sutherland.com</a:t>
            </a:r>
            <a:endParaRPr lang="en-GB" dirty="0"/>
          </a:p>
        </p:txBody>
      </p:sp>
      <p:sp>
        <p:nvSpPr>
          <p:cNvPr id="7" name="Office address">
            <a:extLst>
              <a:ext uri="{FF2B5EF4-FFF2-40B4-BE49-F238E27FC236}">
                <a16:creationId xmlns:a16="http://schemas.microsoft.com/office/drawing/2014/main" id="{86910D7E-432E-478D-B1CB-7E4D0667F2BA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7402125" y="2052000"/>
            <a:ext cx="4212000" cy="94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>
              <a:spcAft>
                <a:spcPts val="0"/>
              </a:spcAft>
              <a:defRPr sz="1400" b="0" kern="1200" baseline="0">
                <a:solidFill>
                  <a:schemeClr val="bg1"/>
                </a:solidFill>
              </a:defRPr>
            </a:lvl1pPr>
            <a:lvl2pPr marL="342900" indent="0">
              <a:buNone/>
              <a:defRPr b="1" kern="1200">
                <a:solidFill>
                  <a:schemeClr val="bg1"/>
                </a:solidFill>
              </a:defRPr>
            </a:lvl2pPr>
            <a:lvl3pPr marL="685800" indent="0" defTabSz="360000">
              <a:buNone/>
              <a:defRPr b="1" kern="1200">
                <a:solidFill>
                  <a:schemeClr val="bg1"/>
                </a:solidFill>
              </a:defRPr>
            </a:lvl3pPr>
            <a:lvl4pPr marL="1028700" indent="0">
              <a:buNone/>
              <a:defRPr b="1" kern="1200">
                <a:solidFill>
                  <a:schemeClr val="bg1"/>
                </a:solidFill>
              </a:defRPr>
            </a:lvl4pPr>
            <a:lvl5pPr marL="1371600" indent="0">
              <a:buNone/>
              <a:defRPr b="1" kern="1200" baseline="0">
                <a:solidFill>
                  <a:schemeClr val="bg1"/>
                </a:solidFill>
              </a:defRPr>
            </a:lvl5pPr>
            <a:lvl6pPr marL="1800000" indent="-360000">
              <a:defRPr sz="1800" kern="1200"/>
            </a:lvl6pPr>
            <a:lvl7pPr marL="2160000" indent="-360000">
              <a:defRPr sz="1800" kern="1200"/>
            </a:lvl7pPr>
            <a:lvl8pPr marL="2520000" indent="-360000">
              <a:defRPr sz="1800" kern="1200"/>
            </a:lvl8pPr>
            <a:lvl9pPr marL="2880000" indent="-360000">
              <a:defRPr sz="1800" kern="1200"/>
            </a:lvl9pPr>
          </a:lstStyle>
          <a:p>
            <a:pPr lvl="0"/>
            <a:r>
              <a:rPr lang="en-GB"/>
              <a:t>Two New Bailey</a:t>
            </a:r>
          </a:p>
          <a:p>
            <a:pPr lvl="0"/>
            <a:r>
              <a:rPr lang="en-GB"/>
              <a:t>6 Stanley Street</a:t>
            </a:r>
          </a:p>
          <a:p>
            <a:pPr lvl="0"/>
            <a:r>
              <a:rPr lang="en-GB"/>
              <a:t>Salford</a:t>
            </a:r>
          </a:p>
          <a:p>
            <a:pPr lvl="0"/>
            <a:r>
              <a:rPr lang="en-GB"/>
              <a:t>M3 5GX</a:t>
            </a:r>
          </a:p>
          <a:p>
            <a:pPr lvl="0"/>
            <a:r>
              <a:rPr lang="en-GB"/>
              <a:t>United Kingdom</a:t>
            </a:r>
            <a:endParaRPr lang="en-GB" dirty="0"/>
          </a:p>
        </p:txBody>
      </p:sp>
      <p:sp>
        <p:nvSpPr>
          <p:cNvPr id="10" name="Office address Translated">
            <a:extLst>
              <a:ext uri="{FF2B5EF4-FFF2-40B4-BE49-F238E27FC236}">
                <a16:creationId xmlns:a16="http://schemas.microsoft.com/office/drawing/2014/main" id="{C3D12F9D-71A6-4E4B-90E5-35A0183E8C98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3299614" y="2052000"/>
            <a:ext cx="3887765" cy="94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>
              <a:spcAft>
                <a:spcPts val="0"/>
              </a:spcAft>
              <a:defRPr sz="1400" b="0" kern="1200" baseline="0">
                <a:solidFill>
                  <a:schemeClr val="bg1"/>
                </a:solidFill>
              </a:defRPr>
            </a:lvl1pPr>
            <a:lvl2pPr marL="342900" indent="0">
              <a:buNone/>
              <a:defRPr b="1" kern="1200">
                <a:solidFill>
                  <a:schemeClr val="bg1"/>
                </a:solidFill>
              </a:defRPr>
            </a:lvl2pPr>
            <a:lvl3pPr marL="685800" indent="0" defTabSz="360000">
              <a:buNone/>
              <a:defRPr b="1" kern="1200">
                <a:solidFill>
                  <a:schemeClr val="bg1"/>
                </a:solidFill>
              </a:defRPr>
            </a:lvl3pPr>
            <a:lvl4pPr marL="1028700" indent="0">
              <a:buNone/>
              <a:defRPr b="1" kern="1200">
                <a:solidFill>
                  <a:schemeClr val="bg1"/>
                </a:solidFill>
              </a:defRPr>
            </a:lvl4pPr>
            <a:lvl5pPr marL="1371600" indent="0">
              <a:buNone/>
              <a:defRPr b="1" kern="1200" baseline="0">
                <a:solidFill>
                  <a:schemeClr val="bg1"/>
                </a:solidFill>
              </a:defRPr>
            </a:lvl5pPr>
            <a:lvl6pPr marL="1800000" indent="-360000">
              <a:defRPr sz="1800" kern="1200"/>
            </a:lvl6pPr>
            <a:lvl7pPr marL="2160000" indent="-360000">
              <a:defRPr sz="1800" kern="1200"/>
            </a:lvl7pPr>
            <a:lvl8pPr marL="2520000" indent="-360000">
              <a:defRPr sz="1800" kern="1200"/>
            </a:lvl8pPr>
            <a:lvl9pPr marL="2880000" indent="-360000">
              <a:defRPr sz="1800" kern="1200"/>
            </a:lvl9pPr>
          </a:lstStyle>
          <a:p>
            <a:pPr lvl="0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1E8F81-78E7-41D4-8871-3BC96BE9FAD4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79262" y="5770344"/>
            <a:ext cx="8395200" cy="859723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marL="0" indent="0">
              <a:buNone/>
            </a:pPr>
            <a:r>
              <a:rPr lang="en-GB" sz="2400" b="1">
                <a:solidFill>
                  <a:schemeClr val="bg1"/>
                </a:solidFill>
              </a:rPr>
              <a:t>eversheds-sutherland.com</a:t>
            </a:r>
            <a:endParaRPr lang="en-GB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800" b="0">
                <a:solidFill>
                  <a:schemeClr val="bg1"/>
                </a:solidFill>
              </a:rPr>
              <a:t>This information pack is intended as a guide only. Whilst the information it contains is believed to be correct, it is not a substitute for appropriate legal advice. Eversheds Sutherland (International) LLP can take no responsibility for actions taken based on the information contained in this pack.
© Eversheds Sutherland 2024. All rights reserved.</a:t>
            </a:r>
            <a:endParaRPr lang="en-GB" sz="800" b="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19DC10-7308-4123-8523-21A5D16041F9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9052560" y="6414623"/>
            <a:ext cx="2563178" cy="20313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spcAft>
                <a:spcPts val="600"/>
              </a:spcAft>
            </a:pPr>
            <a:endParaRPr lang="en-GB" sz="800" b="0" i="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12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0" y="1662114"/>
            <a:ext cx="11040533" cy="417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83200" y="2097088"/>
            <a:ext cx="11040533" cy="43560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870406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Click to add Agenda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  <p:custDataLst>
              <p:tags r:id="rId1"/>
            </p:custDataLst>
          </p:nvPr>
        </p:nvSpPr>
        <p:spPr>
          <a:xfrm>
            <a:off x="7440614" y="1233488"/>
            <a:ext cx="4175654" cy="52197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noProof="0" dirty="0"/>
              <a:t>&lt;&lt;</a:t>
            </a:r>
            <a:r>
              <a:rPr lang="en-GB" noProof="0" dirty="0" err="1"/>
              <a:t>img.ImagePath</a:t>
            </a:r>
            <a:r>
              <a:rPr lang="en-GB" noProof="0" dirty="0"/>
              <a:t>&gt;&gt;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83200" y="1233488"/>
            <a:ext cx="6667500" cy="5219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noProof="0" dirty="0"/>
              <a:t>Click to add agenda item here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8063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83200" y="1233488"/>
            <a:ext cx="11040533" cy="5219700"/>
          </a:xfrm>
          <a:prstGeom prst="rect">
            <a:avLst/>
          </a:prstGeom>
        </p:spPr>
        <p:txBody>
          <a:bodyPr/>
          <a:lstStyle>
            <a:lvl1pPr marL="360363" indent="-360363">
              <a:buClr>
                <a:schemeClr val="accent1"/>
              </a:buClr>
              <a:buFont typeface="+mj-lt"/>
              <a:buAutoNum type="arabicPeriod"/>
              <a:defRPr b="0">
                <a:solidFill>
                  <a:schemeClr val="accent1"/>
                </a:solidFill>
              </a:defRPr>
            </a:lvl1pPr>
            <a:lvl2pPr marL="623888" indent="-280988">
              <a:buClr>
                <a:schemeClr val="accent1"/>
              </a:buClr>
              <a:buFont typeface="Verdana" panose="020B0604030504040204" pitchFamily="34" charset="0"/>
              <a:buChar char="−"/>
              <a:defRPr baseline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 noProof="0"/>
              <a:t>Click to add item here</a:t>
            </a:r>
          </a:p>
          <a:p>
            <a:pPr lvl="1"/>
            <a:r>
              <a:rPr lang="en-GB" noProof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Click to add Contents heading</a:t>
            </a:r>
          </a:p>
        </p:txBody>
      </p:sp>
    </p:spTree>
    <p:extLst>
      <p:ext uri="{BB962C8B-B14F-4D97-AF65-F5344CB8AC3E}">
        <p14:creationId xmlns:p14="http://schemas.microsoft.com/office/powerpoint/2010/main" val="2122587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0" y="1662114"/>
            <a:ext cx="11040533" cy="417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83200" y="2097088"/>
            <a:ext cx="11040533" cy="43560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502429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lid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83200" y="2109612"/>
            <a:ext cx="6864351" cy="4343576"/>
          </a:xfrm>
          <a:prstGeom prst="rect">
            <a:avLst/>
          </a:prstGeom>
        </p:spPr>
        <p:txBody>
          <a:bodyPr/>
          <a:lstStyle>
            <a:lvl1pPr marL="360000" indent="-360000">
              <a:buFont typeface="Verdana" panose="020B0604030504040204" pitchFamily="34" charset="0"/>
              <a:buChar char="−"/>
              <a:defRPr/>
            </a:lvl1pPr>
            <a:lvl2pPr>
              <a:defRPr baseline="0"/>
            </a:lvl2pPr>
          </a:lstStyle>
          <a:p>
            <a:pPr lvl="0"/>
            <a:r>
              <a:rPr lang="en-GB" noProof="0" dirty="0"/>
              <a:t>Click to bullet point here</a:t>
            </a:r>
          </a:p>
          <a:p>
            <a:pPr lvl="1"/>
            <a:r>
              <a:rPr lang="en-GB" noProof="0" dirty="0"/>
              <a:t>Click to add sub-item here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0" y="1665288"/>
            <a:ext cx="6838245" cy="417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  <p:custDataLst>
              <p:tags r:id="rId1"/>
            </p:custDataLst>
          </p:nvPr>
        </p:nvSpPr>
        <p:spPr>
          <a:xfrm>
            <a:off x="7535334" y="1665288"/>
            <a:ext cx="4080933" cy="4787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 dirty="0"/>
              <a:t>&lt;&lt;</a:t>
            </a:r>
            <a:r>
              <a:rPr lang="en-GB" noProof="0" dirty="0" err="1"/>
              <a:t>img.ImagePath</a:t>
            </a:r>
            <a:r>
              <a:rPr lang="en-GB" noProof="0" dirty="0"/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81470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rimary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ED3C6-3FC6-444A-9338-C4D6E96AA759}"/>
              </a:ext>
            </a:extLst>
          </p:cNvPr>
          <p:cNvSpPr>
            <a:spLocks noGrp="1"/>
          </p:cNvSpPr>
          <p:nvPr>
            <p:ph type="pic" sz="quarter" idx="15" hasCustomPrompt="1"/>
            <p:custDataLst>
              <p:tags r:id="rId1"/>
            </p:custDataLst>
          </p:nvPr>
        </p:nvSpPr>
        <p:spPr>
          <a:xfrm>
            <a:off x="7531510" y="3429000"/>
            <a:ext cx="4660489" cy="3429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&lt;&lt;</a:t>
            </a:r>
            <a:r>
              <a:rPr lang="en-GB" dirty="0" err="1"/>
              <a:t>img.ImagePath</a:t>
            </a:r>
            <a:r>
              <a:rPr lang="en-GB" dirty="0"/>
              <a:t>&gt;&gt;</a:t>
            </a:r>
          </a:p>
        </p:txBody>
      </p:sp>
      <p:sp>
        <p:nvSpPr>
          <p:cNvPr id="26" name="Job title">
            <a:extLst>
              <a:ext uri="{FF2B5EF4-FFF2-40B4-BE49-F238E27FC236}">
                <a16:creationId xmlns:a16="http://schemas.microsoft.com/office/drawing/2014/main" id="{47CB00A9-A2F3-4E57-92E7-000EE815E1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72000" y="2814517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i="1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Job Title here</a:t>
            </a:r>
          </a:p>
        </p:txBody>
      </p:sp>
      <p:sp>
        <p:nvSpPr>
          <p:cNvPr id="24" name="Presenter Name">
            <a:extLst>
              <a:ext uri="{FF2B5EF4-FFF2-40B4-BE49-F238E27FC236}">
                <a16:creationId xmlns:a16="http://schemas.microsoft.com/office/drawing/2014/main" id="{6D9BC027-2A70-4AAB-9FC4-85A4837E6F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2000" y="2472422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name of Presenter here</a:t>
            </a:r>
          </a:p>
        </p:txBody>
      </p:sp>
      <p:sp>
        <p:nvSpPr>
          <p:cNvPr id="2" name="Date">
            <a:extLst>
              <a:ext uri="{FF2B5EF4-FFF2-40B4-BE49-F238E27FC236}">
                <a16:creationId xmlns:a16="http://schemas.microsoft.com/office/drawing/2014/main" id="{5C880E22-8C46-4532-BFF6-41DEA55CCBDA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1872000" y="2109784"/>
            <a:ext cx="5324400" cy="309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360000" lvl="0" indent="-360000">
              <a:spcAft>
                <a:spcPts val="0"/>
              </a:spcAft>
              <a:defRPr sz="2000" b="1" kern="1200" baseline="0"/>
            </a:lvl1pPr>
            <a:lvl2pPr marL="720000" indent="-360000">
              <a:defRPr sz="1800" kern="1200"/>
            </a:lvl2pPr>
            <a:lvl3pPr marL="1080000" indent="-360000" defTabSz="360000">
              <a:defRPr sz="1800" kern="1200"/>
            </a:lvl3pPr>
            <a:lvl4pPr marL="1440000" indent="-360000">
              <a:defRPr sz="1800" kern="1200"/>
            </a:lvl4pPr>
            <a:lvl5pPr marL="1800000" indent="-360000">
              <a:defRPr sz="1800" kern="1200" baseline="0"/>
            </a:lvl5pPr>
            <a:lvl6pPr marL="2160000" indent="-360000">
              <a:defRPr sz="1800" kern="1200"/>
            </a:lvl6pPr>
            <a:lvl7pPr marL="2520000" indent="-360000">
              <a:defRPr sz="1800" kern="1200"/>
            </a:lvl7pPr>
            <a:lvl8pPr marL="2880000" indent="-360000">
              <a:defRPr sz="1800" kern="1200"/>
            </a:lvl8pPr>
            <a:lvl9pPr marL="3240000" indent="-360000">
              <a:defRPr sz="1800" kern="1200"/>
            </a:lvl9pPr>
          </a:lstStyle>
          <a:p>
            <a:pPr marL="0" lvl="0" indent="0">
              <a:buNone/>
            </a:pPr>
            <a:endParaRPr lang="en-GB" dirty="0"/>
          </a:p>
        </p:txBody>
      </p:sp>
      <p:sp>
        <p:nvSpPr>
          <p:cNvPr id="21" name="Headline">
            <a:extLst>
              <a:ext uri="{FF2B5EF4-FFF2-40B4-BE49-F238E27FC236}">
                <a16:creationId xmlns:a16="http://schemas.microsoft.com/office/drawing/2014/main" id="{E65015AD-0129-4C91-8EBE-AFCB1FE0ED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2000" y="404814"/>
            <a:ext cx="9745200" cy="61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 dirty="0"/>
              <a:t>Click to add Heartline here with two lines if needed</a:t>
            </a:r>
          </a:p>
        </p:txBody>
      </p:sp>
      <p:sp>
        <p:nvSpPr>
          <p:cNvPr id="22" name="Headline">
            <a:extLst>
              <a:ext uri="{FF2B5EF4-FFF2-40B4-BE49-F238E27FC236}">
                <a16:creationId xmlns:a16="http://schemas.microsoft.com/office/drawing/2014/main" id="{48AA06E3-A6E7-44BC-A026-355AA8C6B3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2000" y="1041884"/>
            <a:ext cx="9745200" cy="6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Headline here with two lines if needed</a:t>
            </a:r>
          </a:p>
        </p:txBody>
      </p:sp>
    </p:spTree>
    <p:extLst>
      <p:ext uri="{BB962C8B-B14F-4D97-AF65-F5344CB8AC3E}">
        <p14:creationId xmlns:p14="http://schemas.microsoft.com/office/powerpoint/2010/main" val="3652556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55">
          <p15:clr>
            <a:srgbClr val="FBAE40"/>
          </p15:clr>
        </p15:guide>
        <p15:guide id="2" pos="370" userDrawn="1">
          <p15:clr>
            <a:srgbClr val="FBAE40"/>
          </p15:clr>
        </p15:guide>
        <p15:guide id="3" pos="7317">
          <p15:clr>
            <a:srgbClr val="FBAE40"/>
          </p15:clr>
        </p15:guide>
        <p15:guide id="4" orient="horz" pos="4065">
          <p15:clr>
            <a:srgbClr val="FBAE40"/>
          </p15:clr>
        </p15:guide>
        <p15:guide id="5" pos="3840">
          <p15:clr>
            <a:srgbClr val="FBAE40"/>
          </p15:clr>
        </p15:guide>
        <p15:guide id="6" pos="3809">
          <p15:clr>
            <a:srgbClr val="FBAE40"/>
          </p15:clr>
        </p15:guide>
        <p15:guide id="7" pos="3871">
          <p15:clr>
            <a:srgbClr val="FBAE40"/>
          </p15:clr>
        </p15:guide>
        <p15:guide id="8" pos="4687">
          <p15:clr>
            <a:srgbClr val="FBAE40"/>
          </p15:clr>
        </p15:guide>
        <p15:guide id="9" pos="5564">
          <p15:clr>
            <a:srgbClr val="FBAE40"/>
          </p15:clr>
        </p15:guide>
        <p15:guide id="10" pos="6440">
          <p15:clr>
            <a:srgbClr val="FBAE40"/>
          </p15:clr>
        </p15:guide>
        <p15:guide id="11" pos="2993">
          <p15:clr>
            <a:srgbClr val="FBAE40"/>
          </p15:clr>
        </p15:guide>
        <p15:guide id="12" pos="4747">
          <p15:clr>
            <a:srgbClr val="FBAE40"/>
          </p15:clr>
        </p15:guide>
        <p15:guide id="13" pos="5624">
          <p15:clr>
            <a:srgbClr val="FBAE40"/>
          </p15:clr>
        </p15:guide>
        <p15:guide id="14" pos="6501">
          <p15:clr>
            <a:srgbClr val="FBAE40"/>
          </p15:clr>
        </p15:guide>
        <p15:guide id="15" pos="2933">
          <p15:clr>
            <a:srgbClr val="FBAE40"/>
          </p15:clr>
        </p15:guide>
        <p15:guide id="16" pos="2116">
          <p15:clr>
            <a:srgbClr val="FBAE40"/>
          </p15:clr>
        </p15:guide>
        <p15:guide id="17" pos="2056">
          <p15:clr>
            <a:srgbClr val="FBAE40"/>
          </p15:clr>
        </p15:guide>
        <p15:guide id="18" pos="1240">
          <p15:clr>
            <a:srgbClr val="FBAE40"/>
          </p15:clr>
        </p15:guide>
        <p15:guide id="19" pos="1179">
          <p15:clr>
            <a:srgbClr val="FBAE40"/>
          </p15:clr>
        </p15:guide>
        <p15:guide id="20" orient="horz" pos="1049">
          <p15:clr>
            <a:srgbClr val="FBAE40"/>
          </p15:clr>
        </p15:guide>
        <p15:guide id="21" orient="horz" pos="132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583200" y="1665288"/>
            <a:ext cx="5470525" cy="4787898"/>
          </a:xfrm>
          <a:prstGeom prst="rect">
            <a:avLst/>
          </a:prstGeom>
        </p:spPr>
        <p:txBody>
          <a:bodyPr>
            <a:noAutofit/>
          </a:bodyPr>
          <a:lstStyle>
            <a:lvl1pPr marL="270000" indent="-270000">
              <a:defRPr sz="1200"/>
            </a:lvl1pPr>
            <a:lvl2pPr marL="450000" indent="-180000">
              <a:defRPr sz="1200"/>
            </a:lvl2pPr>
            <a:lvl3pPr marL="630000" indent="-180000">
              <a:defRPr sz="1200"/>
            </a:lvl3pPr>
            <a:lvl4pPr marL="810000" indent="-180000">
              <a:defRPr sz="1200"/>
            </a:lvl4pPr>
            <a:lvl5pPr marL="990000" indent="-180000">
              <a:defRPr sz="1200"/>
            </a:lvl5pPr>
            <a:lvl6pPr marL="1170000" indent="-180000">
              <a:defRPr sz="1200"/>
            </a:lvl6pPr>
            <a:lvl7pPr marL="1350000" indent="-180000">
              <a:defRPr sz="1200"/>
            </a:lvl7pPr>
            <a:lvl8pPr marL="1530000" indent="-180000">
              <a:defRPr sz="1200"/>
            </a:lvl8pPr>
            <a:lvl9pPr marL="1710000" indent="-180000"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0ACF9B4-6852-4AE4-AF8D-680BCF27120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53208" y="1665288"/>
            <a:ext cx="5470525" cy="4787898"/>
          </a:xfrm>
          <a:prstGeom prst="rect">
            <a:avLst/>
          </a:prstGeom>
        </p:spPr>
        <p:txBody>
          <a:bodyPr>
            <a:noAutofit/>
          </a:bodyPr>
          <a:lstStyle>
            <a:lvl1pPr marL="270000" indent="-270000">
              <a:defRPr sz="1200"/>
            </a:lvl1pPr>
            <a:lvl2pPr marL="450000" indent="-180000">
              <a:defRPr sz="1200"/>
            </a:lvl2pPr>
            <a:lvl3pPr marL="630000" indent="-180000">
              <a:defRPr sz="1200"/>
            </a:lvl3pPr>
            <a:lvl4pPr marL="810000" indent="-180000">
              <a:defRPr sz="1200"/>
            </a:lvl4pPr>
            <a:lvl5pPr marL="990000" indent="-180000">
              <a:defRPr sz="1200"/>
            </a:lvl5pPr>
            <a:lvl6pPr marL="1170000" indent="-180000">
              <a:defRPr sz="1200"/>
            </a:lvl6pPr>
            <a:lvl7pPr marL="1350000" indent="-180000">
              <a:defRPr sz="1200"/>
            </a:lvl7pPr>
            <a:lvl8pPr marL="1530000" indent="-180000">
              <a:defRPr sz="1200"/>
            </a:lvl8pPr>
            <a:lvl9pPr marL="1710000" indent="-180000"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650738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95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  <p:custDataLst>
              <p:tags r:id="rId1"/>
            </p:custDataLst>
          </p:nvPr>
        </p:nvSpPr>
        <p:spPr>
          <a:xfrm>
            <a:off x="6154210" y="1681163"/>
            <a:ext cx="5471583" cy="47720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GB" noProof="0" dirty="0"/>
              <a:t>&lt;&lt;</a:t>
            </a:r>
            <a:r>
              <a:rPr lang="en-GB" noProof="0" dirty="0" err="1"/>
              <a:t>img.ImagePath</a:t>
            </a:r>
            <a:r>
              <a:rPr lang="en-GB" noProof="0" dirty="0"/>
              <a:t>&gt;&gt;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91B33511-FA18-45DF-AA69-01CC9FF6F0D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3200" y="1665288"/>
            <a:ext cx="5470525" cy="4787898"/>
          </a:xfrm>
          <a:prstGeom prst="rect">
            <a:avLst/>
          </a:prstGeom>
        </p:spPr>
        <p:txBody>
          <a:bodyPr>
            <a:noAutofit/>
          </a:bodyPr>
          <a:lstStyle>
            <a:lvl1pPr marL="270000" indent="-270000">
              <a:defRPr sz="1200"/>
            </a:lvl1pPr>
            <a:lvl2pPr marL="450000" indent="-180000">
              <a:defRPr sz="1200"/>
            </a:lvl2pPr>
            <a:lvl3pPr marL="630000" indent="-180000">
              <a:defRPr sz="1200"/>
            </a:lvl3pPr>
            <a:lvl4pPr marL="810000" indent="-180000">
              <a:defRPr sz="1200"/>
            </a:lvl4pPr>
            <a:lvl5pPr marL="990000" indent="-180000">
              <a:defRPr sz="1200"/>
            </a:lvl5pPr>
            <a:lvl6pPr marL="1170000" indent="-180000">
              <a:defRPr sz="1200"/>
            </a:lvl6pPr>
            <a:lvl7pPr marL="1350000" indent="-180000">
              <a:defRPr sz="1200"/>
            </a:lvl7pPr>
            <a:lvl8pPr marL="1530000" indent="-180000">
              <a:defRPr sz="1200"/>
            </a:lvl8pPr>
            <a:lvl9pPr marL="1710000" indent="-180000"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1238171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  <p:custDataLst>
              <p:tags r:id="rId1"/>
            </p:custDataLst>
          </p:nvPr>
        </p:nvSpPr>
        <p:spPr>
          <a:xfrm>
            <a:off x="6144685" y="0"/>
            <a:ext cx="6047316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GB" noProof="0" dirty="0"/>
              <a:t>&lt;&lt;</a:t>
            </a:r>
            <a:r>
              <a:rPr lang="en-GB" noProof="0" dirty="0" err="1"/>
              <a:t>img.ImagePath</a:t>
            </a:r>
            <a:r>
              <a:rPr lang="en-GB" noProof="0" dirty="0"/>
              <a:t>&gt;&gt;</a:t>
            </a:r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5CAA1277-B0E5-4CDF-93F8-363340CEB766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2"/>
            </p:custDataLst>
          </p:nvPr>
        </p:nvSpPr>
        <p:spPr>
          <a:xfrm>
            <a:off x="583200" y="6459814"/>
            <a:ext cx="9802800" cy="195814"/>
          </a:xfrm>
        </p:spPr>
        <p:txBody>
          <a:bodyPr tIns="36000" bIns="36000">
            <a:noAutofit/>
          </a:bodyPr>
          <a:lstStyle>
            <a:lvl1pPr marL="0" indent="0"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en-GB" dirty="0"/>
              <a:t>&lt;&lt;Entity name | Date (Template)&gt;&gt;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1" y="1673593"/>
            <a:ext cx="5464116" cy="417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1" y="738188"/>
            <a:ext cx="5464116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5" y="404814"/>
            <a:ext cx="5464116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000723-42AF-4789-8273-4063CD0AEEF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3200" y="2097088"/>
            <a:ext cx="5470525" cy="4356098"/>
          </a:xfrm>
          <a:prstGeom prst="rect">
            <a:avLst/>
          </a:prstGeom>
        </p:spPr>
        <p:txBody>
          <a:bodyPr>
            <a:noAutofit/>
          </a:bodyPr>
          <a:lstStyle>
            <a:lvl1pPr marL="270000" indent="-270000">
              <a:defRPr sz="1200"/>
            </a:lvl1pPr>
            <a:lvl2pPr marL="450000" indent="-180000">
              <a:defRPr sz="1200"/>
            </a:lvl2pPr>
            <a:lvl3pPr marL="630000" indent="-180000">
              <a:defRPr sz="1200"/>
            </a:lvl3pPr>
            <a:lvl4pPr marL="810000" indent="-180000">
              <a:defRPr sz="1200"/>
            </a:lvl4pPr>
            <a:lvl5pPr marL="990000" indent="-180000">
              <a:defRPr sz="1200"/>
            </a:lvl5pPr>
            <a:lvl6pPr marL="1170000" indent="-180000">
              <a:defRPr sz="1200"/>
            </a:lvl6pPr>
            <a:lvl7pPr marL="1350000" indent="-180000">
              <a:defRPr sz="1200"/>
            </a:lvl7pPr>
            <a:lvl8pPr marL="1530000" indent="-180000">
              <a:defRPr sz="1200"/>
            </a:lvl8pPr>
            <a:lvl9pPr marL="1710000" indent="-180000"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7151ABC-55FB-4E0D-A739-E1690832209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0744800" y="6459814"/>
            <a:ext cx="864000" cy="19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algn="r">
              <a:defRPr lang="en-GB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fld id="{BF8238DD-FE19-4C6D-8D72-AEC0ADBCC286}" type="slidenum">
              <a:rPr lang="en-GB" smtClean="0"/>
              <a:pPr>
                <a:lnSpc>
                  <a:spcPct val="100000"/>
                </a:lnSpc>
                <a:spcBef>
                  <a:spcPts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489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text slide with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  <p:custDataLst>
              <p:tags r:id="rId1"/>
            </p:custDataLst>
          </p:nvPr>
        </p:nvSpPr>
        <p:spPr>
          <a:xfrm>
            <a:off x="6144685" y="0"/>
            <a:ext cx="6047316" cy="6858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aseline="0"/>
            </a:lvl1pPr>
          </a:lstStyle>
          <a:p>
            <a:r>
              <a:rPr lang="en-GB" noProof="0"/>
              <a:t>&lt;&lt;img.ImagePath&gt;&gt;</a:t>
            </a:r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B30EEC8-6D28-4628-879A-A104C01DEC7F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2"/>
            </p:custDataLst>
          </p:nvPr>
        </p:nvSpPr>
        <p:spPr>
          <a:xfrm>
            <a:off x="583200" y="6461528"/>
            <a:ext cx="9802800" cy="194400"/>
          </a:xfrm>
        </p:spPr>
        <p:txBody>
          <a:bodyPr tIns="36000" bIns="36000">
            <a:noAutofit/>
          </a:bodyPr>
          <a:lstStyle>
            <a:lvl1pPr marL="0" indent="0"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en-GB" dirty="0"/>
              <a:t>&lt;&lt;Entity name | Date (Template)&gt;&gt;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055FBB5B-B60C-48AD-8E96-5F7EBA874EE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3200" y="1665288"/>
            <a:ext cx="5470525" cy="4787898"/>
          </a:xfrm>
          <a:prstGeom prst="rect">
            <a:avLst/>
          </a:prstGeom>
        </p:spPr>
        <p:txBody>
          <a:bodyPr>
            <a:noAutofit/>
          </a:bodyPr>
          <a:lstStyle>
            <a:lvl1pPr marL="270000" indent="-270000">
              <a:defRPr sz="1200"/>
            </a:lvl1pPr>
            <a:lvl2pPr marL="450000" indent="-180000">
              <a:defRPr sz="1200"/>
            </a:lvl2pPr>
            <a:lvl3pPr marL="630000" indent="-180000">
              <a:defRPr sz="1200"/>
            </a:lvl3pPr>
            <a:lvl4pPr marL="810000" indent="-180000">
              <a:defRPr sz="1200"/>
            </a:lvl4pPr>
            <a:lvl5pPr marL="990000" indent="-180000">
              <a:defRPr sz="1200"/>
            </a:lvl5pPr>
            <a:lvl6pPr marL="1170000" indent="-180000">
              <a:defRPr sz="1200"/>
            </a:lvl6pPr>
            <a:lvl7pPr marL="1350000" indent="-180000">
              <a:defRPr sz="1200"/>
            </a:lvl7pPr>
            <a:lvl8pPr marL="1530000" indent="-180000">
              <a:defRPr sz="1200"/>
            </a:lvl8pPr>
            <a:lvl9pPr marL="1710000" indent="-180000"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5568951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5568951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24DA39-7CEB-499A-9C5E-8E1CE61D798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0744800" y="6470955"/>
            <a:ext cx="864000" cy="194400"/>
          </a:xfrm>
          <a:prstGeom prst="rect">
            <a:avLst/>
          </a:prstGeom>
        </p:spPr>
        <p:txBody>
          <a:bodyPr lIns="0" tIns="36000" rIns="0" bIns="36000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8238DD-FE19-4C6D-8D72-AEC0ADBCC28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608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ext slide - 2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5568951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5568951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  <p:custDataLst>
              <p:tags r:id="rId1"/>
            </p:custDataLst>
          </p:nvPr>
        </p:nvSpPr>
        <p:spPr>
          <a:xfrm>
            <a:off x="6144685" y="404813"/>
            <a:ext cx="5471583" cy="2987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400" baseline="0"/>
            </a:lvl1pPr>
          </a:lstStyle>
          <a:p>
            <a:r>
              <a:rPr lang="en-GB" noProof="0" dirty="0"/>
              <a:t>&lt;&lt;</a:t>
            </a:r>
            <a:r>
              <a:rPr lang="en-GB" noProof="0" dirty="0" err="1"/>
              <a:t>img.ImagePath</a:t>
            </a:r>
            <a:r>
              <a:rPr lang="en-GB" noProof="0" dirty="0"/>
              <a:t> (Top)&gt;&gt;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  <p:custDataLst>
              <p:tags r:id="rId2"/>
            </p:custDataLst>
          </p:nvPr>
        </p:nvSpPr>
        <p:spPr>
          <a:xfrm>
            <a:off x="6144685" y="3465514"/>
            <a:ext cx="5471583" cy="29876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GB" sz="1400" noProof="0" dirty="0"/>
              <a:t>&lt;&lt;</a:t>
            </a:r>
            <a:r>
              <a:rPr lang="en-GB" sz="1400" noProof="0" dirty="0" err="1"/>
              <a:t>img.ImagePath</a:t>
            </a:r>
            <a:r>
              <a:rPr lang="en-GB" sz="1400" noProof="0" dirty="0"/>
              <a:t> (Bottom)&gt;&gt;</a:t>
            </a:r>
            <a:endParaRPr lang="en-GB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9EF7BE2-BB98-4A74-A4A3-7D4D901A91BD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3200" y="1665288"/>
            <a:ext cx="5470525" cy="4787898"/>
          </a:xfrm>
          <a:prstGeom prst="rect">
            <a:avLst/>
          </a:prstGeom>
        </p:spPr>
        <p:txBody>
          <a:bodyPr>
            <a:noAutofit/>
          </a:bodyPr>
          <a:lstStyle>
            <a:lvl1pPr marL="270000" indent="-270000">
              <a:defRPr sz="1200" b="1">
                <a:solidFill>
                  <a:schemeClr val="accent1"/>
                </a:solidFill>
              </a:defRPr>
            </a:lvl1pPr>
            <a:lvl2pPr marL="450000" indent="-180000">
              <a:defRPr sz="1200"/>
            </a:lvl2pPr>
            <a:lvl3pPr marL="630000" indent="-180000">
              <a:defRPr sz="1200"/>
            </a:lvl3pPr>
            <a:lvl4pPr marL="810000" indent="-180000">
              <a:defRPr sz="1200"/>
            </a:lvl4pPr>
            <a:lvl5pPr marL="990000" indent="-180000">
              <a:defRPr sz="1200"/>
            </a:lvl5pPr>
            <a:lvl6pPr marL="1170000" indent="-180000">
              <a:defRPr sz="1200"/>
            </a:lvl6pPr>
            <a:lvl7pPr marL="1350000" indent="-180000">
              <a:defRPr sz="1200"/>
            </a:lvl7pPr>
            <a:lvl8pPr marL="1530000" indent="-180000">
              <a:defRPr sz="1200"/>
            </a:lvl8pPr>
            <a:lvl9pPr marL="1710000" indent="-180000">
              <a:defRPr sz="1200"/>
            </a:lvl9pPr>
          </a:lstStyle>
          <a:p>
            <a:pPr lvl="0"/>
            <a:r>
              <a:rPr lang="en-GB" noProof="0" dirty="0"/>
              <a:t>Click to add sub-item here</a:t>
            </a:r>
          </a:p>
          <a:p>
            <a:pPr lvl="0"/>
            <a:r>
              <a:rPr lang="en-GB" noProof="0" dirty="0"/>
              <a:t>Click to add sub-item here</a:t>
            </a:r>
          </a:p>
          <a:p>
            <a:pPr lvl="1"/>
            <a:r>
              <a:rPr lang="en-GB" noProof="0" dirty="0"/>
              <a:t>Click to add sub-item here</a:t>
            </a:r>
          </a:p>
        </p:txBody>
      </p:sp>
    </p:spTree>
    <p:extLst>
      <p:ext uri="{BB962C8B-B14F-4D97-AF65-F5344CB8AC3E}">
        <p14:creationId xmlns:p14="http://schemas.microsoft.com/office/powerpoint/2010/main" val="2518537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orient="horz" pos="709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  <p15:guide id="3" orient="horz" pos="2137" userDrawn="1">
          <p15:clr>
            <a:srgbClr val="FBAE40"/>
          </p15:clr>
        </p15:guide>
        <p15:guide id="4" orient="horz" pos="2183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slide - 3 secondary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0" y="1665288"/>
            <a:ext cx="5542845" cy="417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/>
              <a:t>Click to add Intro item here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5463589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5463589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  <p:custDataLst>
              <p:tags r:id="rId1"/>
            </p:custDataLst>
          </p:nvPr>
        </p:nvSpPr>
        <p:spPr>
          <a:xfrm>
            <a:off x="6170790" y="404813"/>
            <a:ext cx="5445477" cy="190103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GB" noProof="0"/>
              <a:t>&lt;&lt;img.ImagePath (Top)&gt;&gt;</a:t>
            </a: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 hasCustomPrompt="1"/>
            <p:custDataLst>
              <p:tags r:id="rId2"/>
            </p:custDataLst>
          </p:nvPr>
        </p:nvSpPr>
        <p:spPr>
          <a:xfrm>
            <a:off x="6170790" y="2478485"/>
            <a:ext cx="5445477" cy="190103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GB" noProof="0"/>
              <a:t>&lt;&lt;img.ImagePath (Middle)&gt;&gt;</a:t>
            </a: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 hasCustomPrompt="1"/>
            <p:custDataLst>
              <p:tags r:id="rId3"/>
            </p:custDataLst>
          </p:nvPr>
        </p:nvSpPr>
        <p:spPr>
          <a:xfrm>
            <a:off x="6170790" y="4552158"/>
            <a:ext cx="5445477" cy="190103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en-GB" noProof="0"/>
              <a:t>&lt;&lt;img.ImagePath (Bottom)&gt;&gt;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1BA235E-6AAE-4CC6-98F2-3CDFDF961CF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83200" y="2097088"/>
            <a:ext cx="5470525" cy="4356098"/>
          </a:xfrm>
          <a:prstGeom prst="rect">
            <a:avLst/>
          </a:prstGeom>
        </p:spPr>
        <p:txBody>
          <a:bodyPr>
            <a:noAutofit/>
          </a:bodyPr>
          <a:lstStyle>
            <a:lvl1pPr marL="270000" indent="-270000">
              <a:defRPr sz="1200"/>
            </a:lvl1pPr>
            <a:lvl2pPr marL="450000" indent="-180000">
              <a:defRPr sz="1200"/>
            </a:lvl2pPr>
            <a:lvl3pPr marL="630000" indent="-180000">
              <a:defRPr sz="1200"/>
            </a:lvl3pPr>
            <a:lvl4pPr marL="810000" indent="-180000">
              <a:defRPr sz="1200"/>
            </a:lvl4pPr>
            <a:lvl5pPr marL="990000" indent="-180000">
              <a:defRPr sz="1200"/>
            </a:lvl5pPr>
            <a:lvl6pPr marL="1170000" indent="-180000">
              <a:defRPr sz="1200"/>
            </a:lvl6pPr>
            <a:lvl7pPr marL="1350000" indent="-180000">
              <a:defRPr sz="1200"/>
            </a:lvl7pPr>
            <a:lvl8pPr marL="1530000" indent="-180000">
              <a:defRPr sz="1200"/>
            </a:lvl8pPr>
            <a:lvl9pPr marL="1710000" indent="-180000">
              <a:defRPr sz="12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  <a:p>
            <a:pPr lvl="6"/>
            <a:r>
              <a:rPr lang="en-GB" noProof="0" dirty="0"/>
              <a:t>Seventh level</a:t>
            </a:r>
          </a:p>
          <a:p>
            <a:pPr lvl="7"/>
            <a:r>
              <a:rPr lang="en-GB" noProof="0" dirty="0"/>
              <a:t>Eighth level</a:t>
            </a:r>
          </a:p>
          <a:p>
            <a:pPr lvl="8"/>
            <a:r>
              <a:rPr lang="en-GB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908620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ande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00" y="404814"/>
            <a:ext cx="11034672" cy="33374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 hasCustomPrompt="1"/>
          </p:nvPr>
        </p:nvSpPr>
        <p:spPr>
          <a:xfrm>
            <a:off x="583200" y="1665288"/>
            <a:ext cx="11040533" cy="47879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 i="1" baseline="0"/>
            </a:lvl1pPr>
          </a:lstStyle>
          <a:p>
            <a:r>
              <a:rPr lang="en-GB" noProof="0" dirty="0"/>
              <a:t>1. Click the icon below to create an Eversheds Sutherland branded chart</a:t>
            </a:r>
            <a:br>
              <a:rPr lang="en-GB" noProof="0" dirty="0"/>
            </a:br>
            <a:r>
              <a:rPr lang="en-GB" noProof="0" dirty="0"/>
              <a:t>2. Select Templates</a:t>
            </a:r>
            <a:br>
              <a:rPr lang="en-GB" noProof="0" dirty="0"/>
            </a:br>
            <a:r>
              <a:rPr lang="en-GB" noProof="0" dirty="0"/>
              <a:t>3. Choose between Bar, Doughnut, Line with copy, Line</a:t>
            </a:r>
          </a:p>
        </p:txBody>
      </p:sp>
    </p:spTree>
    <p:extLst>
      <p:ext uri="{BB962C8B-B14F-4D97-AF65-F5344CB8AC3E}">
        <p14:creationId xmlns:p14="http://schemas.microsoft.com/office/powerpoint/2010/main" val="597135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2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83201" y="4722203"/>
            <a:ext cx="5472000" cy="17309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1" y="4080303"/>
            <a:ext cx="547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 and surname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583201" y="4349293"/>
            <a:ext cx="547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83200" y="1679956"/>
            <a:ext cx="5471584" cy="21584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6143738" y="4722203"/>
            <a:ext cx="5472000" cy="173098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6143738" y="4080303"/>
            <a:ext cx="547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 and surname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6143738" y="4349293"/>
            <a:ext cx="547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6145417" y="1679956"/>
            <a:ext cx="5471584" cy="215848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</p:spTree>
    <p:extLst>
      <p:ext uri="{BB962C8B-B14F-4D97-AF65-F5344CB8AC3E}">
        <p14:creationId xmlns:p14="http://schemas.microsoft.com/office/powerpoint/2010/main" val="2506970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709" userDrawn="1">
          <p15:clr>
            <a:srgbClr val="FBAE40"/>
          </p15:clr>
        </p15:guide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83200" y="4264149"/>
            <a:ext cx="2790000" cy="2189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0" y="3546051"/>
            <a:ext cx="2790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583200" y="3815041"/>
            <a:ext cx="2790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83199" y="1666023"/>
            <a:ext cx="2790000" cy="1690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8832851" y="4264149"/>
            <a:ext cx="2790000" cy="2189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8832851" y="3541075"/>
            <a:ext cx="2790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8832851" y="3815040"/>
            <a:ext cx="2790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832851" y="1657351"/>
            <a:ext cx="2790000" cy="16988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4647009" y="4264149"/>
            <a:ext cx="2790000" cy="2189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4647009" y="3546051"/>
            <a:ext cx="2790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4647009" y="3815041"/>
            <a:ext cx="2790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4647009" y="1666023"/>
            <a:ext cx="2790000" cy="1690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</p:spTree>
    <p:extLst>
      <p:ext uri="{BB962C8B-B14F-4D97-AF65-F5344CB8AC3E}">
        <p14:creationId xmlns:p14="http://schemas.microsoft.com/office/powerpoint/2010/main" val="1203606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orient="horz" pos="1321" userDrawn="1">
          <p15:clr>
            <a:srgbClr val="FBAE40"/>
          </p15:clr>
        </p15:guide>
        <p15:guide id="1" orient="horz" pos="709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-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83200" y="4301307"/>
            <a:ext cx="2682000" cy="2151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  <a:p>
            <a:pPr lvl="8"/>
            <a:endParaRPr lang="en-GB" noProof="0"/>
          </a:p>
        </p:txBody>
      </p:sp>
      <p:sp>
        <p:nvSpPr>
          <p:cNvPr id="9" name="Intro line"/>
          <p:cNvSpPr>
            <a:spLocks noGrp="1"/>
          </p:cNvSpPr>
          <p:nvPr>
            <p:ph type="body" sz="quarter" idx="11" hasCustomPrompt="1"/>
          </p:nvPr>
        </p:nvSpPr>
        <p:spPr>
          <a:xfrm>
            <a:off x="583200" y="3583209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</a:t>
            </a:r>
          </a:p>
        </p:txBody>
      </p:sp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sp>
        <p:nvSpPr>
          <p:cNvPr id="10" name="Intro line"/>
          <p:cNvSpPr>
            <a:spLocks noGrp="1"/>
          </p:cNvSpPr>
          <p:nvPr>
            <p:ph type="body" sz="quarter" idx="12" hasCustomPrompt="1"/>
          </p:nvPr>
        </p:nvSpPr>
        <p:spPr>
          <a:xfrm>
            <a:off x="583200" y="3852199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583200" y="1677135"/>
            <a:ext cx="2682000" cy="1690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  <p:sp>
        <p:nvSpPr>
          <p:cNvPr id="12" name="Main content placeholder"/>
          <p:cNvSpPr>
            <a:spLocks noGrp="1"/>
          </p:cNvSpPr>
          <p:nvPr>
            <p:ph idx="14" hasCustomPrompt="1"/>
          </p:nvPr>
        </p:nvSpPr>
        <p:spPr>
          <a:xfrm>
            <a:off x="8928100" y="4306283"/>
            <a:ext cx="2682000" cy="2151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  <a:p>
            <a:pPr lvl="8"/>
            <a:endParaRPr lang="en-GB" noProof="0"/>
          </a:p>
        </p:txBody>
      </p:sp>
      <p:sp>
        <p:nvSpPr>
          <p:cNvPr id="14" name="Intro line"/>
          <p:cNvSpPr>
            <a:spLocks noGrp="1"/>
          </p:cNvSpPr>
          <p:nvPr>
            <p:ph type="body" sz="quarter" idx="15" hasCustomPrompt="1"/>
          </p:nvPr>
        </p:nvSpPr>
        <p:spPr>
          <a:xfrm>
            <a:off x="8928100" y="3583209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</a:t>
            </a:r>
          </a:p>
        </p:txBody>
      </p:sp>
      <p:sp>
        <p:nvSpPr>
          <p:cNvPr id="15" name="Intro line"/>
          <p:cNvSpPr>
            <a:spLocks noGrp="1"/>
          </p:cNvSpPr>
          <p:nvPr>
            <p:ph type="body" sz="quarter" idx="16" hasCustomPrompt="1"/>
          </p:nvPr>
        </p:nvSpPr>
        <p:spPr>
          <a:xfrm>
            <a:off x="8928100" y="3857174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928100" y="1677255"/>
            <a:ext cx="2682000" cy="169884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  <p:sp>
        <p:nvSpPr>
          <p:cNvPr id="13" name="Main content placeholder"/>
          <p:cNvSpPr>
            <a:spLocks noGrp="1"/>
          </p:cNvSpPr>
          <p:nvPr>
            <p:ph idx="18" hasCustomPrompt="1"/>
          </p:nvPr>
        </p:nvSpPr>
        <p:spPr>
          <a:xfrm>
            <a:off x="3355378" y="4301307"/>
            <a:ext cx="2682000" cy="2151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  <a:p>
            <a:pPr lvl="8"/>
            <a:endParaRPr lang="en-GB" noProof="0"/>
          </a:p>
        </p:txBody>
      </p:sp>
      <p:sp>
        <p:nvSpPr>
          <p:cNvPr id="17" name="Intro line"/>
          <p:cNvSpPr>
            <a:spLocks noGrp="1"/>
          </p:cNvSpPr>
          <p:nvPr>
            <p:ph type="body" sz="quarter" idx="19" hasCustomPrompt="1"/>
          </p:nvPr>
        </p:nvSpPr>
        <p:spPr>
          <a:xfrm>
            <a:off x="3355378" y="3583209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</a:t>
            </a:r>
          </a:p>
        </p:txBody>
      </p:sp>
      <p:sp>
        <p:nvSpPr>
          <p:cNvPr id="18" name="Intro line"/>
          <p:cNvSpPr>
            <a:spLocks noGrp="1"/>
          </p:cNvSpPr>
          <p:nvPr>
            <p:ph type="body" sz="quarter" idx="20" hasCustomPrompt="1"/>
          </p:nvPr>
        </p:nvSpPr>
        <p:spPr>
          <a:xfrm>
            <a:off x="3355378" y="3852199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21" hasCustomPrompt="1"/>
          </p:nvPr>
        </p:nvSpPr>
        <p:spPr>
          <a:xfrm>
            <a:off x="3355378" y="1677135"/>
            <a:ext cx="2682000" cy="1690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  <p:sp>
        <p:nvSpPr>
          <p:cNvPr id="20" name="Main content placeholder"/>
          <p:cNvSpPr>
            <a:spLocks noGrp="1"/>
          </p:cNvSpPr>
          <p:nvPr>
            <p:ph idx="22" hasCustomPrompt="1"/>
          </p:nvPr>
        </p:nvSpPr>
        <p:spPr>
          <a:xfrm>
            <a:off x="6135022" y="4301307"/>
            <a:ext cx="2682000" cy="2151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Verdana" panose="020B0604030504040204" pitchFamily="34" charset="0"/>
              <a:buNone/>
              <a:defRPr sz="1200"/>
            </a:lvl1pPr>
            <a:lvl2pPr>
              <a:defRPr sz="1200" baseline="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noProof="0"/>
              <a:t>Click to edit profile text</a:t>
            </a:r>
          </a:p>
          <a:p>
            <a:pPr lvl="8"/>
            <a:endParaRPr lang="en-GB" noProof="0"/>
          </a:p>
        </p:txBody>
      </p:sp>
      <p:sp>
        <p:nvSpPr>
          <p:cNvPr id="21" name="Intro line"/>
          <p:cNvSpPr>
            <a:spLocks noGrp="1"/>
          </p:cNvSpPr>
          <p:nvPr>
            <p:ph type="body" sz="quarter" idx="23" hasCustomPrompt="1"/>
          </p:nvPr>
        </p:nvSpPr>
        <p:spPr>
          <a:xfrm>
            <a:off x="6135022" y="3583209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name</a:t>
            </a:r>
          </a:p>
        </p:txBody>
      </p:sp>
      <p:sp>
        <p:nvSpPr>
          <p:cNvPr id="22" name="Intro line"/>
          <p:cNvSpPr>
            <a:spLocks noGrp="1"/>
          </p:cNvSpPr>
          <p:nvPr>
            <p:ph type="body" sz="quarter" idx="24" hasCustomPrompt="1"/>
          </p:nvPr>
        </p:nvSpPr>
        <p:spPr>
          <a:xfrm>
            <a:off x="6135022" y="3852199"/>
            <a:ext cx="2682000" cy="25925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="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noProof="0"/>
              <a:t>Click to edit job title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25" hasCustomPrompt="1"/>
          </p:nvPr>
        </p:nvSpPr>
        <p:spPr>
          <a:xfrm>
            <a:off x="6135022" y="1677135"/>
            <a:ext cx="2682000" cy="169016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noProof="0"/>
              <a:t>Click to add profile picture here</a:t>
            </a:r>
          </a:p>
        </p:txBody>
      </p:sp>
    </p:spTree>
    <p:extLst>
      <p:ext uri="{BB962C8B-B14F-4D97-AF65-F5344CB8AC3E}">
        <p14:creationId xmlns:p14="http://schemas.microsoft.com/office/powerpoint/2010/main" val="3542074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132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-brand botto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B78046-7D39-4E2E-B394-893CB6F1D575}"/>
              </a:ext>
            </a:extLst>
          </p:cNvPr>
          <p:cNvSpPr>
            <a:spLocks noGrp="1"/>
          </p:cNvSpPr>
          <p:nvPr>
            <p:ph type="pic" sz="quarter" idx="16" hasCustomPrompt="1"/>
            <p:custDataLst>
              <p:tags r:id="rId1"/>
            </p:custDataLst>
          </p:nvPr>
        </p:nvSpPr>
        <p:spPr>
          <a:xfrm>
            <a:off x="7531510" y="3429000"/>
            <a:ext cx="4660490" cy="3429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en-GB" dirty="0"/>
              <a:t>&lt;&lt;</a:t>
            </a:r>
            <a:r>
              <a:rPr lang="en-GB" dirty="0" err="1"/>
              <a:t>img.ImagePath</a:t>
            </a:r>
            <a:r>
              <a:rPr lang="en-GB" dirty="0"/>
              <a:t>&gt;&gt;</a:t>
            </a:r>
          </a:p>
        </p:txBody>
      </p:sp>
      <p:sp>
        <p:nvSpPr>
          <p:cNvPr id="26" name="Job title">
            <a:extLst>
              <a:ext uri="{FF2B5EF4-FFF2-40B4-BE49-F238E27FC236}">
                <a16:creationId xmlns:a16="http://schemas.microsoft.com/office/drawing/2014/main" id="{8F4A38F5-2C03-40EB-909E-F30A3D0ADB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72000" y="2814517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i="1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Job Title here</a:t>
            </a:r>
          </a:p>
        </p:txBody>
      </p:sp>
      <p:sp>
        <p:nvSpPr>
          <p:cNvPr id="24" name="Presenter Name">
            <a:extLst>
              <a:ext uri="{FF2B5EF4-FFF2-40B4-BE49-F238E27FC236}">
                <a16:creationId xmlns:a16="http://schemas.microsoft.com/office/drawing/2014/main" id="{0A12D806-E38E-49B2-A8E6-818EBC667E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2000" y="2472422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name of Presenter here</a:t>
            </a:r>
          </a:p>
        </p:txBody>
      </p:sp>
      <p:sp>
        <p:nvSpPr>
          <p:cNvPr id="5" name="Date">
            <a:extLst>
              <a:ext uri="{FF2B5EF4-FFF2-40B4-BE49-F238E27FC236}">
                <a16:creationId xmlns:a16="http://schemas.microsoft.com/office/drawing/2014/main" id="{268396B1-47D4-4598-8DF5-B0AEF1A63656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1872000" y="2109784"/>
            <a:ext cx="5324400" cy="309600"/>
          </a:xfrm>
          <a:prstGeom prst="rect">
            <a:avLst/>
          </a:prstGeom>
        </p:spPr>
        <p:txBody>
          <a:bodyPr anchor="ctr">
            <a:noAutofit/>
          </a:bodyPr>
          <a:lstStyle>
            <a:lvl1pPr lvl="0">
              <a:spcAft>
                <a:spcPts val="0"/>
              </a:spcAft>
              <a:defRPr sz="2000" b="1" kern="1200" baseline="0"/>
            </a:lvl1pPr>
            <a:lvl2pPr marL="720000" indent="-360000">
              <a:defRPr sz="1800" kern="1200"/>
            </a:lvl2pPr>
            <a:lvl3pPr marL="1080000" indent="-360000" defTabSz="360000">
              <a:defRPr sz="1800" kern="1200"/>
            </a:lvl3pPr>
            <a:lvl4pPr marL="1440000" indent="-360000">
              <a:defRPr sz="1800" kern="1200"/>
            </a:lvl4pPr>
            <a:lvl5pPr marL="1800000" indent="-360000">
              <a:defRPr sz="1800" kern="1200" baseline="0"/>
            </a:lvl5pPr>
            <a:lvl6pPr marL="2160000" indent="-360000">
              <a:defRPr sz="1800" kern="1200"/>
            </a:lvl6pPr>
            <a:lvl7pPr marL="2520000" indent="-360000">
              <a:defRPr sz="1800" kern="1200"/>
            </a:lvl7pPr>
            <a:lvl8pPr marL="2880000" indent="-360000">
              <a:defRPr sz="1800" kern="1200"/>
            </a:lvl8pPr>
            <a:lvl9pPr marL="3240000" indent="-360000">
              <a:defRPr sz="1800" kern="1200"/>
            </a:lvl9pPr>
          </a:lstStyle>
          <a:p>
            <a:pPr marL="0" lvl="0" indent="0">
              <a:buNone/>
            </a:pPr>
            <a:endParaRPr lang="en-GB" dirty="0"/>
          </a:p>
        </p:txBody>
      </p:sp>
      <p:sp>
        <p:nvSpPr>
          <p:cNvPr id="21" name="Headline">
            <a:extLst>
              <a:ext uri="{FF2B5EF4-FFF2-40B4-BE49-F238E27FC236}">
                <a16:creationId xmlns:a16="http://schemas.microsoft.com/office/drawing/2014/main" id="{54E1C4DF-3292-4C37-BB19-4A2E7B4CA0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2000" y="404814"/>
            <a:ext cx="9745200" cy="61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 dirty="0"/>
              <a:t>Click to add Heartline here with two lines if needed</a:t>
            </a:r>
          </a:p>
        </p:txBody>
      </p:sp>
      <p:sp>
        <p:nvSpPr>
          <p:cNvPr id="22" name="Headline">
            <a:extLst>
              <a:ext uri="{FF2B5EF4-FFF2-40B4-BE49-F238E27FC236}">
                <a16:creationId xmlns:a16="http://schemas.microsoft.com/office/drawing/2014/main" id="{BF5E0884-0E4E-42C7-B34C-FD19C063CC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2000" y="1041884"/>
            <a:ext cx="9745200" cy="6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Headline here with two lines if needed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C5CA6A-D42F-4C59-B049-B8556AD917C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76263" y="5521125"/>
            <a:ext cx="2782887" cy="932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the bottom left icon to add a co brand logo</a:t>
            </a:r>
          </a:p>
        </p:txBody>
      </p:sp>
    </p:spTree>
    <p:extLst>
      <p:ext uri="{BB962C8B-B14F-4D97-AF65-F5344CB8AC3E}">
        <p14:creationId xmlns:p14="http://schemas.microsoft.com/office/powerpoint/2010/main" val="2909842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">
          <p15:clr>
            <a:srgbClr val="FBAE40"/>
          </p15:clr>
        </p15:guide>
        <p15:guide id="2" pos="363">
          <p15:clr>
            <a:srgbClr val="FBAE40"/>
          </p15:clr>
        </p15:guide>
        <p15:guide id="3" pos="7317">
          <p15:clr>
            <a:srgbClr val="FBAE40"/>
          </p15:clr>
        </p15:guide>
        <p15:guide id="4" orient="horz" pos="4065">
          <p15:clr>
            <a:srgbClr val="FBAE40"/>
          </p15:clr>
        </p15:guide>
        <p15:guide id="5" pos="3840">
          <p15:clr>
            <a:srgbClr val="FBAE40"/>
          </p15:clr>
        </p15:guide>
        <p15:guide id="6" pos="3809">
          <p15:clr>
            <a:srgbClr val="FBAE40"/>
          </p15:clr>
        </p15:guide>
        <p15:guide id="7" pos="3871">
          <p15:clr>
            <a:srgbClr val="FBAE40"/>
          </p15:clr>
        </p15:guide>
        <p15:guide id="8" pos="4687">
          <p15:clr>
            <a:srgbClr val="FBAE40"/>
          </p15:clr>
        </p15:guide>
        <p15:guide id="9" pos="5564">
          <p15:clr>
            <a:srgbClr val="FBAE40"/>
          </p15:clr>
        </p15:guide>
        <p15:guide id="10" pos="6440">
          <p15:clr>
            <a:srgbClr val="FBAE40"/>
          </p15:clr>
        </p15:guide>
        <p15:guide id="11" pos="2993">
          <p15:clr>
            <a:srgbClr val="FBAE40"/>
          </p15:clr>
        </p15:guide>
        <p15:guide id="12" pos="4747">
          <p15:clr>
            <a:srgbClr val="FBAE40"/>
          </p15:clr>
        </p15:guide>
        <p15:guide id="13" pos="5624">
          <p15:clr>
            <a:srgbClr val="FBAE40"/>
          </p15:clr>
        </p15:guide>
        <p15:guide id="14" pos="6501">
          <p15:clr>
            <a:srgbClr val="FBAE40"/>
          </p15:clr>
        </p15:guide>
        <p15:guide id="15" pos="2933">
          <p15:clr>
            <a:srgbClr val="FBAE40"/>
          </p15:clr>
        </p15:guide>
        <p15:guide id="16" pos="2116">
          <p15:clr>
            <a:srgbClr val="FBAE40"/>
          </p15:clr>
        </p15:guide>
        <p15:guide id="17" pos="2056">
          <p15:clr>
            <a:srgbClr val="FBAE40"/>
          </p15:clr>
        </p15:guide>
        <p15:guide id="18" pos="1240">
          <p15:clr>
            <a:srgbClr val="FBAE40"/>
          </p15:clr>
        </p15:guide>
        <p15:guide id="19" pos="1179">
          <p15:clr>
            <a:srgbClr val="FBAE40"/>
          </p15:clr>
        </p15:guide>
        <p15:guide id="20" orient="horz" pos="1049">
          <p15:clr>
            <a:srgbClr val="FBAE40"/>
          </p15:clr>
        </p15:guide>
        <p15:guide id="21" orient="horz" pos="132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430456"/>
          </a:xfrm>
          <a:ln>
            <a:noFill/>
          </a:ln>
        </p:spPr>
        <p:txBody>
          <a:bodyPr anchor="ctr"/>
          <a:lstStyle>
            <a:lvl1pPr>
              <a:defRPr/>
            </a:lvl1pPr>
          </a:lstStyle>
          <a:p>
            <a:r>
              <a:rPr lang="en-GB" noProof="0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97500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513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fographics Qu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83200" y="738188"/>
            <a:ext cx="11040533" cy="377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/>
              <a:t>Click to add Heading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5734" y="2749830"/>
            <a:ext cx="5120529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4" name="Rounded Rectangular Callout 3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6272586" y="1233488"/>
            <a:ext cx="5120529" cy="2713220"/>
            <a:chOff x="431800" y="2165214"/>
            <a:chExt cx="3840397" cy="2713220"/>
          </a:xfrm>
          <a:solidFill>
            <a:schemeClr val="accent3"/>
          </a:solidFill>
        </p:grpSpPr>
        <p:sp>
          <p:nvSpPr>
            <p:cNvPr id="28" name="Rounded Rectangular Callout 27"/>
            <p:cNvSpPr/>
            <p:nvPr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</p:grpSp>
      <p:sp>
        <p:nvSpPr>
          <p:cNvPr id="31" name="Text Placeholder 30"/>
          <p:cNvSpPr>
            <a:spLocks noGrp="1"/>
          </p:cNvSpPr>
          <p:nvPr>
            <p:ph type="body" sz="quarter" idx="27" hasCustomPrompt="1"/>
          </p:nvPr>
        </p:nvSpPr>
        <p:spPr>
          <a:xfrm>
            <a:off x="910167" y="3097396"/>
            <a:ext cx="4425951" cy="15645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Type your quote here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28" hasCustomPrompt="1"/>
          </p:nvPr>
        </p:nvSpPr>
        <p:spPr>
          <a:xfrm>
            <a:off x="910166" y="4676933"/>
            <a:ext cx="4425951" cy="235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Name of Quote Author here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910166" y="4912073"/>
            <a:ext cx="4425951" cy="235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Job Title of Quote Author here</a:t>
            </a:r>
          </a:p>
        </p:txBody>
      </p:sp>
      <p:sp>
        <p:nvSpPr>
          <p:cNvPr id="34" name="Text Placeholder 30"/>
          <p:cNvSpPr>
            <a:spLocks noGrp="1"/>
          </p:cNvSpPr>
          <p:nvPr>
            <p:ph type="body" sz="quarter" idx="30" hasCustomPrompt="1"/>
          </p:nvPr>
        </p:nvSpPr>
        <p:spPr>
          <a:xfrm>
            <a:off x="6619877" y="1542609"/>
            <a:ext cx="4425951" cy="15645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Type your quote here</a:t>
            </a:r>
          </a:p>
        </p:txBody>
      </p:sp>
      <p:sp>
        <p:nvSpPr>
          <p:cNvPr id="35" name="Text Placeholder 30"/>
          <p:cNvSpPr>
            <a:spLocks noGrp="1"/>
          </p:cNvSpPr>
          <p:nvPr>
            <p:ph type="body" sz="quarter" idx="31" hasCustomPrompt="1"/>
          </p:nvPr>
        </p:nvSpPr>
        <p:spPr>
          <a:xfrm>
            <a:off x="6619875" y="3122145"/>
            <a:ext cx="4425951" cy="235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Name of Quote Author here</a:t>
            </a:r>
          </a:p>
        </p:txBody>
      </p:sp>
      <p:sp>
        <p:nvSpPr>
          <p:cNvPr id="36" name="Text Placeholder 30"/>
          <p:cNvSpPr>
            <a:spLocks noGrp="1"/>
          </p:cNvSpPr>
          <p:nvPr>
            <p:ph type="body" sz="quarter" idx="32" hasCustomPrompt="1"/>
          </p:nvPr>
        </p:nvSpPr>
        <p:spPr>
          <a:xfrm>
            <a:off x="6619875" y="3357285"/>
            <a:ext cx="4425951" cy="235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Job Title of Quote Author here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575734" y="2749830"/>
            <a:ext cx="5120529" cy="2713220"/>
            <a:chOff x="431800" y="2165214"/>
            <a:chExt cx="3840397" cy="2713220"/>
          </a:xfrm>
          <a:solidFill>
            <a:schemeClr val="accent1"/>
          </a:solidFill>
        </p:grpSpPr>
        <p:sp>
          <p:nvSpPr>
            <p:cNvPr id="21" name="Rounded Rectangular Callout 20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  <p:sp>
          <p:nvSpPr>
            <p:cNvPr id="22" name="Rounded Rectangle 21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 flipH="1">
            <a:off x="6272586" y="1233488"/>
            <a:ext cx="5120529" cy="2713220"/>
            <a:chOff x="431800" y="2165214"/>
            <a:chExt cx="3840397" cy="2713220"/>
          </a:xfrm>
          <a:solidFill>
            <a:schemeClr val="accent2"/>
          </a:solidFill>
        </p:grpSpPr>
        <p:sp>
          <p:nvSpPr>
            <p:cNvPr id="25" name="Rounded Rectangular Callout 24"/>
            <p:cNvSpPr/>
            <p:nvPr userDrawn="1"/>
          </p:nvSpPr>
          <p:spPr>
            <a:xfrm>
              <a:off x="431800" y="2165214"/>
              <a:ext cx="3840397" cy="2713220"/>
            </a:xfrm>
            <a:prstGeom prst="wedgeRoundRectCallout">
              <a:avLst>
                <a:gd name="adj1" fmla="val 33228"/>
                <a:gd name="adj2" fmla="val 77969"/>
                <a:gd name="adj3" fmla="val 166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431800" y="2165214"/>
              <a:ext cx="3840397" cy="2713220"/>
            </a:xfrm>
            <a:prstGeom prst="roundRect">
              <a:avLst>
                <a:gd name="adj" fmla="val 285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noProof="0"/>
            </a:p>
          </p:txBody>
        </p:sp>
      </p:grpSp>
    </p:spTree>
    <p:extLst>
      <p:ext uri="{BB962C8B-B14F-4D97-AF65-F5344CB8AC3E}">
        <p14:creationId xmlns:p14="http://schemas.microsoft.com/office/powerpoint/2010/main" val="2283960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09" userDrawn="1">
          <p15:clr>
            <a:srgbClr val="FBAE40"/>
          </p15:clr>
        </p15:guide>
        <p15:guide id="2" orient="horz" pos="132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-brand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D72921D1-A5AE-4A61-8BA7-0EF7397D1997}"/>
              </a:ext>
            </a:extLst>
          </p:cNvPr>
          <p:cNvSpPr>
            <a:spLocks noGrp="1"/>
          </p:cNvSpPr>
          <p:nvPr>
            <p:ph type="pic" sz="quarter" idx="16" hasCustomPrompt="1"/>
            <p:custDataLst>
              <p:tags r:id="rId1"/>
            </p:custDataLst>
          </p:nvPr>
        </p:nvSpPr>
        <p:spPr>
          <a:xfrm>
            <a:off x="7531510" y="3429000"/>
            <a:ext cx="4660490" cy="3429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en-GB" dirty="0"/>
              <a:t>&lt;&lt;</a:t>
            </a:r>
            <a:r>
              <a:rPr lang="en-GB" dirty="0" err="1"/>
              <a:t>img.ImagePath</a:t>
            </a:r>
            <a:r>
              <a:rPr lang="en-GB" dirty="0"/>
              <a:t>&gt;&gt;</a:t>
            </a:r>
          </a:p>
        </p:txBody>
      </p:sp>
      <p:sp>
        <p:nvSpPr>
          <p:cNvPr id="18" name="Co brand logo"/>
          <p:cNvSpPr>
            <a:spLocks noGrp="1"/>
          </p:cNvSpPr>
          <p:nvPr>
            <p:ph sz="quarter" idx="13" hasCustomPrompt="1"/>
          </p:nvPr>
        </p:nvSpPr>
        <p:spPr>
          <a:xfrm>
            <a:off x="8832852" y="413362"/>
            <a:ext cx="2783417" cy="9570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the bottom left icon to add a co brand logo</a:t>
            </a:r>
          </a:p>
        </p:txBody>
      </p:sp>
      <p:sp>
        <p:nvSpPr>
          <p:cNvPr id="28" name="Job title">
            <a:extLst>
              <a:ext uri="{FF2B5EF4-FFF2-40B4-BE49-F238E27FC236}">
                <a16:creationId xmlns:a16="http://schemas.microsoft.com/office/drawing/2014/main" id="{0AC81AA4-116F-4089-8330-0D4FCC57A22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872000" y="2814517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i="1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Job Title here</a:t>
            </a:r>
          </a:p>
        </p:txBody>
      </p:sp>
      <p:sp>
        <p:nvSpPr>
          <p:cNvPr id="26" name="Presenter Name">
            <a:extLst>
              <a:ext uri="{FF2B5EF4-FFF2-40B4-BE49-F238E27FC236}">
                <a16:creationId xmlns:a16="http://schemas.microsoft.com/office/drawing/2014/main" id="{9A86798F-60C7-4D51-AE6B-149DAE0FEC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72000" y="2472422"/>
            <a:ext cx="9745200" cy="2916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lang="en-GB" sz="2000" b="0" baseline="0" dirty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enter name of Presenter here</a:t>
            </a:r>
          </a:p>
        </p:txBody>
      </p:sp>
      <p:sp>
        <p:nvSpPr>
          <p:cNvPr id="3" name="Date">
            <a:extLst>
              <a:ext uri="{FF2B5EF4-FFF2-40B4-BE49-F238E27FC236}">
                <a16:creationId xmlns:a16="http://schemas.microsoft.com/office/drawing/2014/main" id="{ADD88F82-2AB7-472A-8D0A-5894FB86BC0B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1872000" y="2109784"/>
            <a:ext cx="5324400" cy="309600"/>
          </a:xfrm>
          <a:prstGeom prst="rect">
            <a:avLst/>
          </a:prstGeom>
        </p:spPr>
        <p:txBody>
          <a:bodyPr anchor="ctr">
            <a:noAutofit/>
          </a:bodyPr>
          <a:lstStyle>
            <a:lvl1pPr lvl="0">
              <a:spcAft>
                <a:spcPts val="0"/>
              </a:spcAft>
              <a:defRPr sz="2000" b="1" kern="1200" baseline="0"/>
            </a:lvl1pPr>
            <a:lvl2pPr marL="720000" indent="-360000">
              <a:defRPr sz="1800" kern="1200"/>
            </a:lvl2pPr>
            <a:lvl3pPr marL="1080000" indent="-360000" defTabSz="360000">
              <a:defRPr sz="1800" kern="1200"/>
            </a:lvl3pPr>
            <a:lvl4pPr marL="1440000" indent="-360000">
              <a:defRPr sz="1800" kern="1200"/>
            </a:lvl4pPr>
            <a:lvl5pPr marL="1800000" indent="-360000">
              <a:defRPr sz="1800" kern="1200" baseline="0"/>
            </a:lvl5pPr>
            <a:lvl6pPr marL="2160000" indent="-360000">
              <a:defRPr sz="1800" kern="1200"/>
            </a:lvl6pPr>
            <a:lvl7pPr marL="2520000" indent="-360000">
              <a:defRPr sz="1800" kern="1200"/>
            </a:lvl7pPr>
            <a:lvl8pPr marL="2880000" indent="-360000">
              <a:defRPr sz="1800" kern="1200"/>
            </a:lvl8pPr>
            <a:lvl9pPr marL="3240000" indent="-360000">
              <a:defRPr sz="1800" kern="1200"/>
            </a:lvl9pPr>
          </a:lstStyle>
          <a:p>
            <a:pPr marL="0" lvl="0" indent="0">
              <a:buNone/>
            </a:pPr>
            <a:endParaRPr lang="en-GB" dirty="0"/>
          </a:p>
        </p:txBody>
      </p:sp>
      <p:sp>
        <p:nvSpPr>
          <p:cNvPr id="23" name="Headline">
            <a:extLst>
              <a:ext uri="{FF2B5EF4-FFF2-40B4-BE49-F238E27FC236}">
                <a16:creationId xmlns:a16="http://schemas.microsoft.com/office/drawing/2014/main" id="{F37CF055-ABD4-42E6-A7DC-8AA081E547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72000" y="404814"/>
            <a:ext cx="6960852" cy="615600"/>
          </a:xfrm>
          <a:prstGeom prst="rect">
            <a:avLst/>
          </a:prstGeom>
        </p:spPr>
        <p:txBody>
          <a:bodyPr anchor="b" anchorCtr="0"/>
          <a:lstStyle/>
          <a:p>
            <a:r>
              <a:rPr lang="en-GB" dirty="0"/>
              <a:t>Click to add Heartline here with two lines if needed</a:t>
            </a:r>
          </a:p>
        </p:txBody>
      </p:sp>
      <p:sp>
        <p:nvSpPr>
          <p:cNvPr id="24" name="Headline">
            <a:extLst>
              <a:ext uri="{FF2B5EF4-FFF2-40B4-BE49-F238E27FC236}">
                <a16:creationId xmlns:a16="http://schemas.microsoft.com/office/drawing/2014/main" id="{AB5CCD8C-6F15-447B-AB3B-53AF69E5D5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72000" y="1041884"/>
            <a:ext cx="6960852" cy="6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add Headline here with two lines if needed</a:t>
            </a:r>
          </a:p>
        </p:txBody>
      </p:sp>
    </p:spTree>
    <p:extLst>
      <p:ext uri="{BB962C8B-B14F-4D97-AF65-F5344CB8AC3E}">
        <p14:creationId xmlns:p14="http://schemas.microsoft.com/office/powerpoint/2010/main" val="3388819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5">
          <p15:clr>
            <a:srgbClr val="FBAE40"/>
          </p15:clr>
        </p15:guide>
        <p15:guide id="2" pos="363">
          <p15:clr>
            <a:srgbClr val="FBAE40"/>
          </p15:clr>
        </p15:guide>
        <p15:guide id="3" pos="7317">
          <p15:clr>
            <a:srgbClr val="FBAE40"/>
          </p15:clr>
        </p15:guide>
        <p15:guide id="4" orient="horz" pos="4065">
          <p15:clr>
            <a:srgbClr val="FBAE40"/>
          </p15:clr>
        </p15:guide>
        <p15:guide id="5" pos="3840">
          <p15:clr>
            <a:srgbClr val="FBAE40"/>
          </p15:clr>
        </p15:guide>
        <p15:guide id="6" pos="3809">
          <p15:clr>
            <a:srgbClr val="FBAE40"/>
          </p15:clr>
        </p15:guide>
        <p15:guide id="7" pos="3871">
          <p15:clr>
            <a:srgbClr val="FBAE40"/>
          </p15:clr>
        </p15:guide>
        <p15:guide id="8" pos="4687">
          <p15:clr>
            <a:srgbClr val="FBAE40"/>
          </p15:clr>
        </p15:guide>
        <p15:guide id="9" pos="5564">
          <p15:clr>
            <a:srgbClr val="FBAE40"/>
          </p15:clr>
        </p15:guide>
        <p15:guide id="10" pos="6440">
          <p15:clr>
            <a:srgbClr val="FBAE40"/>
          </p15:clr>
        </p15:guide>
        <p15:guide id="11" pos="2993">
          <p15:clr>
            <a:srgbClr val="FBAE40"/>
          </p15:clr>
        </p15:guide>
        <p15:guide id="12" pos="4747">
          <p15:clr>
            <a:srgbClr val="FBAE40"/>
          </p15:clr>
        </p15:guide>
        <p15:guide id="13" pos="5624">
          <p15:clr>
            <a:srgbClr val="FBAE40"/>
          </p15:clr>
        </p15:guide>
        <p15:guide id="14" pos="6501">
          <p15:clr>
            <a:srgbClr val="FBAE40"/>
          </p15:clr>
        </p15:guide>
        <p15:guide id="15" pos="2933">
          <p15:clr>
            <a:srgbClr val="FBAE40"/>
          </p15:clr>
        </p15:guide>
        <p15:guide id="16" pos="2116">
          <p15:clr>
            <a:srgbClr val="FBAE40"/>
          </p15:clr>
        </p15:guide>
        <p15:guide id="17" pos="2056">
          <p15:clr>
            <a:srgbClr val="FBAE40"/>
          </p15:clr>
        </p15:guide>
        <p15:guide id="18" pos="1240">
          <p15:clr>
            <a:srgbClr val="FBAE40"/>
          </p15:clr>
        </p15:guide>
        <p15:guide id="19" pos="1179">
          <p15:clr>
            <a:srgbClr val="FBAE40"/>
          </p15:clr>
        </p15:guide>
        <p15:guide id="20" orient="horz" pos="1049">
          <p15:clr>
            <a:srgbClr val="FBAE40"/>
          </p15:clr>
        </p15:guide>
        <p15:guide id="21" orient="horz" pos="132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Agenda heading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C884DE-140A-46CB-9B5F-A5FE8027A53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3200" y="1233488"/>
            <a:ext cx="11039475" cy="5219698"/>
          </a:xfrm>
        </p:spPr>
        <p:txBody>
          <a:bodyPr/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buClr>
                <a:schemeClr val="bg1"/>
              </a:buClr>
              <a:defRPr>
                <a:solidFill>
                  <a:schemeClr val="bg1"/>
                </a:solidFill>
              </a:defRPr>
            </a:lvl7pPr>
            <a:lvl8pPr>
              <a:buClr>
                <a:schemeClr val="bg1"/>
              </a:buClr>
              <a:defRPr>
                <a:solidFill>
                  <a:schemeClr val="bg1"/>
                </a:solidFill>
              </a:defRPr>
            </a:lvl8pPr>
            <a:lvl9pPr>
              <a:buClr>
                <a:schemeClr val="bg1"/>
              </a:buCl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add agenda item here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210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Slide with coloured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in content placeholder"/>
          <p:cNvSpPr>
            <a:spLocks noGrp="1"/>
          </p:cNvSpPr>
          <p:nvPr>
            <p:ph idx="1" hasCustomPrompt="1"/>
          </p:nvPr>
        </p:nvSpPr>
        <p:spPr>
          <a:xfrm>
            <a:off x="583200" y="1233488"/>
            <a:ext cx="11040533" cy="5219700"/>
          </a:xfrm>
          <a:prstGeom prst="rect">
            <a:avLst/>
          </a:prstGeom>
        </p:spPr>
        <p:txBody>
          <a:bodyPr/>
          <a:lstStyle>
            <a:lvl1pPr marL="360363" indent="-360363">
              <a:buClr>
                <a:schemeClr val="bg1"/>
              </a:buClr>
              <a:buFont typeface="+mj-lt"/>
              <a:buAutoNum type="arabicPeriod"/>
              <a:defRPr baseline="0">
                <a:solidFill>
                  <a:schemeClr val="bg1"/>
                </a:solidFill>
              </a:defRPr>
            </a:lvl1pPr>
            <a:lvl2pPr marL="623888" indent="-280988">
              <a:buClr>
                <a:schemeClr val="bg1"/>
              </a:buClr>
              <a:buFont typeface="Verdana" panose="020B0604030504040204" pitchFamily="34" charset="0"/>
              <a:buChar char="−"/>
              <a:defRPr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noProof="0" dirty="0"/>
              <a:t>Click to add item here</a:t>
            </a:r>
          </a:p>
          <a:p>
            <a:pPr lvl="1"/>
            <a:r>
              <a:rPr lang="en-GB" noProof="0" dirty="0"/>
              <a:t>Sub item runs here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83200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Contents heading</a:t>
            </a:r>
          </a:p>
        </p:txBody>
      </p:sp>
    </p:spTree>
    <p:extLst>
      <p:ext uri="{BB962C8B-B14F-4D97-AF65-F5344CB8AC3E}">
        <p14:creationId xmlns:p14="http://schemas.microsoft.com/office/powerpoint/2010/main" val="4011660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57350" y="1233486"/>
            <a:ext cx="9486900" cy="2088000"/>
          </a:xfrm>
        </p:spPr>
        <p:txBody>
          <a:bodyPr anchor="t">
            <a:noAutofit/>
          </a:bodyPr>
          <a:lstStyle>
            <a:lvl1pPr algn="l">
              <a:defRPr sz="2100" b="0" i="1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in quote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57350" y="3361349"/>
            <a:ext cx="8172000" cy="2659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name of author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3917" y="-105705"/>
            <a:ext cx="189995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600" b="0" noProof="0" dirty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“</a:t>
            </a:r>
            <a:endParaRPr lang="en-GB" sz="13800" b="0" noProof="0" dirty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0071101" y="2985673"/>
            <a:ext cx="17369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6600" b="0" noProof="0">
                <a:solidFill>
                  <a:schemeClr val="bg1"/>
                </a:solidFill>
                <a:latin typeface="Arial Black" panose="020B0A04020102020204" pitchFamily="34" charset="0"/>
                <a:ea typeface="BatangChe" panose="02030609000101010101" pitchFamily="49" charset="-127"/>
                <a:cs typeface="Estrangelo Edessa" panose="03080600000000000000" pitchFamily="66" charset="0"/>
              </a:rPr>
              <a:t>”</a:t>
            </a:r>
            <a:endParaRPr lang="en-GB" sz="13800" b="0" noProof="0">
              <a:solidFill>
                <a:schemeClr val="bg1"/>
              </a:solidFill>
              <a:latin typeface="Arial Black" panose="020B0A04020102020204" pitchFamily="34" charset="0"/>
              <a:ea typeface="BatangChe" panose="02030609000101010101" pitchFamily="49" charset="-127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26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200" y="2457450"/>
            <a:ext cx="11041200" cy="459398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GB" noProof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3200" y="2916848"/>
            <a:ext cx="11041200" cy="4659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Click to edit Divider sub-heading</a:t>
            </a:r>
          </a:p>
        </p:txBody>
      </p:sp>
    </p:spTree>
    <p:extLst>
      <p:ext uri="{BB962C8B-B14F-4D97-AF65-F5344CB8AC3E}">
        <p14:creationId xmlns:p14="http://schemas.microsoft.com/office/powerpoint/2010/main" val="2113099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- secondary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200" y="2457451"/>
            <a:ext cx="4175654" cy="641839"/>
          </a:xfrm>
        </p:spPr>
        <p:txBody>
          <a:bodyPr anchor="t">
            <a:noAutofit/>
          </a:bodyPr>
          <a:lstStyle>
            <a:lvl1pPr algn="l">
              <a:defRPr sz="2100"/>
            </a:lvl1pPr>
          </a:lstStyle>
          <a:p>
            <a:r>
              <a:rPr lang="en-GB" noProof="0" dirty="0"/>
              <a:t>Click to edit Divider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83200" y="3127864"/>
            <a:ext cx="4175657" cy="7407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edit Divider sub-heading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  <p:custDataLst>
              <p:tags r:id="rId1"/>
            </p:custDataLst>
          </p:nvPr>
        </p:nvSpPr>
        <p:spPr>
          <a:xfrm>
            <a:off x="4751917" y="0"/>
            <a:ext cx="7440083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GB" noProof="0"/>
              <a:t>&lt;&lt;img.ImagePath&gt;&gt;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20032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5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ags" Target="../tags/tag9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ags" Target="../tags/tag1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ags" Target="../tags/tag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tags" Target="../tags/tag2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AC6561-3BC4-9907-3C2E-A925692495CC}"/>
              </a:ext>
            </a:extLst>
          </p:cNvPr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543900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1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─"/>
        <a:tabLst/>
        <a:defRPr lang="en-GB" sz="2100" kern="1200" noProof="0" dirty="0">
          <a:solidFill>
            <a:schemeClr val="bg1"/>
          </a:solidFill>
          <a:latin typeface="+mn-lt"/>
          <a:ea typeface="+mn-ea"/>
          <a:cs typeface="+mn-cs"/>
        </a:defRPr>
      </a:lvl1pPr>
      <a:lvl2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800" kern="1200" noProof="0" dirty="0">
          <a:solidFill>
            <a:schemeClr val="bg1"/>
          </a:solidFill>
          <a:latin typeface="+mn-lt"/>
          <a:ea typeface="+mn-ea"/>
          <a:cs typeface="+mn-cs"/>
        </a:defRPr>
      </a:lvl2pPr>
      <a:lvl3pPr marL="720000" indent="-180000" algn="l" defTabSz="3600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500" kern="1200" noProof="0" dirty="0">
          <a:solidFill>
            <a:schemeClr val="bg1"/>
          </a:solidFill>
          <a:latin typeface="+mn-lt"/>
          <a:ea typeface="+mn-ea"/>
          <a:cs typeface="+mn-cs"/>
        </a:defRPr>
      </a:lvl3pPr>
      <a:lvl4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4pPr>
      <a:lvl5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baseline="0" noProof="0" dirty="0">
          <a:solidFill>
            <a:schemeClr val="bg1"/>
          </a:solidFill>
          <a:latin typeface="+mn-lt"/>
          <a:ea typeface="+mn-ea"/>
          <a:cs typeface="+mn-cs"/>
        </a:defRPr>
      </a:lvl5pPr>
      <a:lvl6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6pPr>
      <a:lvl7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7pPr>
      <a:lvl8pPr marL="16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8pPr>
      <a:lvl9pPr marL="18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None/>
        <a:tabLst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871">
          <p15:clr>
            <a:srgbClr val="F26B43"/>
          </p15:clr>
        </p15:guide>
        <p15:guide id="3" pos="3809">
          <p15:clr>
            <a:srgbClr val="F26B43"/>
          </p15:clr>
        </p15:guide>
        <p15:guide id="4" pos="4687">
          <p15:clr>
            <a:srgbClr val="F26B43"/>
          </p15:clr>
        </p15:guide>
        <p15:guide id="5" pos="4747">
          <p15:clr>
            <a:srgbClr val="F26B43"/>
          </p15:clr>
        </p15:guide>
        <p15:guide id="6" pos="5564">
          <p15:clr>
            <a:srgbClr val="F26B43"/>
          </p15:clr>
        </p15:guide>
        <p15:guide id="7" pos="5624">
          <p15:clr>
            <a:srgbClr val="F26B43"/>
          </p15:clr>
        </p15:guide>
        <p15:guide id="8" pos="6440">
          <p15:clr>
            <a:srgbClr val="F26B43"/>
          </p15:clr>
        </p15:guide>
        <p15:guide id="9" pos="6501">
          <p15:clr>
            <a:srgbClr val="F26B43"/>
          </p15:clr>
        </p15:guide>
        <p15:guide id="10" pos="7317">
          <p15:clr>
            <a:srgbClr val="F26B43"/>
          </p15:clr>
        </p15:guide>
        <p15:guide id="11" pos="2993">
          <p15:clr>
            <a:srgbClr val="F26B43"/>
          </p15:clr>
        </p15:guide>
        <p15:guide id="12" pos="2933">
          <p15:clr>
            <a:srgbClr val="F26B43"/>
          </p15:clr>
        </p15:guide>
        <p15:guide id="13" pos="2116">
          <p15:clr>
            <a:srgbClr val="F26B43"/>
          </p15:clr>
        </p15:guide>
        <p15:guide id="14" pos="2056">
          <p15:clr>
            <a:srgbClr val="F26B43"/>
          </p15:clr>
        </p15:guide>
        <p15:guide id="15" pos="1240">
          <p15:clr>
            <a:srgbClr val="F26B43"/>
          </p15:clr>
        </p15:guide>
        <p15:guide id="16" pos="1179">
          <p15:clr>
            <a:srgbClr val="F26B43"/>
          </p15:clr>
        </p15:guide>
        <p15:guide id="17" pos="363">
          <p15:clr>
            <a:srgbClr val="F26B43"/>
          </p15:clr>
        </p15:guide>
        <p15:guide id="18" orient="horz" pos="255">
          <p15:clr>
            <a:srgbClr val="F26B43"/>
          </p15:clr>
        </p15:guide>
        <p15:guide id="19" orient="horz" pos="4065">
          <p15:clr>
            <a:srgbClr val="F26B43"/>
          </p15:clr>
        </p15:guide>
        <p15:guide id="20" orient="horz" pos="1321">
          <p15:clr>
            <a:srgbClr val="F26B43"/>
          </p15:clr>
        </p15:guide>
        <p15:guide id="21" orient="horz" pos="777">
          <p15:clr>
            <a:srgbClr val="F26B43"/>
          </p15:clr>
        </p15:guide>
        <p15:guide id="22" orient="horz" pos="104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95" y="404814"/>
            <a:ext cx="11034672" cy="333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This is slide title, Verdana 21pt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930C9-4174-42E4-88FE-DDBE2514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595" y="1665288"/>
            <a:ext cx="11034143" cy="47878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styles, Verdana 21pt</a:t>
            </a:r>
          </a:p>
          <a:p>
            <a:pPr lvl="1"/>
            <a:r>
              <a:rPr lang="en-GB" noProof="0" dirty="0"/>
              <a:t>Second level, Verdana 18pt</a:t>
            </a:r>
          </a:p>
          <a:p>
            <a:pPr lvl="2"/>
            <a:r>
              <a:rPr lang="en-GB" noProof="0" dirty="0"/>
              <a:t>Third level, Verdana 15pt</a:t>
            </a:r>
          </a:p>
          <a:p>
            <a:pPr lvl="3"/>
            <a:r>
              <a:rPr lang="en-GB" noProof="0" dirty="0"/>
              <a:t>Fourth level, Verdana 13.5pt</a:t>
            </a:r>
          </a:p>
          <a:p>
            <a:pPr lvl="4"/>
            <a:r>
              <a:rPr lang="en-GB" noProof="0" dirty="0"/>
              <a:t>Fifth level, Verdana 13.5pt</a:t>
            </a:r>
          </a:p>
          <a:p>
            <a:pPr lvl="5"/>
            <a:r>
              <a:rPr lang="en-GB" noProof="0" dirty="0"/>
              <a:t>Sixth level, Verdana 13.5pt</a:t>
            </a:r>
          </a:p>
          <a:p>
            <a:pPr lvl="6"/>
            <a:r>
              <a:rPr lang="en-GB" noProof="0" dirty="0"/>
              <a:t>Seventh level, Verdana 13.5pt</a:t>
            </a:r>
          </a:p>
          <a:p>
            <a:pPr lvl="7"/>
            <a:r>
              <a:rPr lang="en-GB" noProof="0" dirty="0"/>
              <a:t>Eighth level, Verdana 13.5pt</a:t>
            </a:r>
          </a:p>
          <a:p>
            <a:pPr lvl="8"/>
            <a:r>
              <a:rPr lang="en-GB" noProof="0" dirty="0"/>
              <a:t>Ninth level, Verdana 13.5pt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EB80D-7E37-4C13-9A9C-5F021BAD5A4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583200" y="6480000"/>
            <a:ext cx="9848580" cy="205314"/>
          </a:xfrm>
          <a:prstGeom prst="rect">
            <a:avLst/>
          </a:prstGeom>
          <a:noFill/>
        </p:spPr>
        <p:txBody>
          <a:bodyPr wrap="square" lIns="0" tIns="46800" rIns="0" bIns="46800" rtlCol="0" anchor="t" anchorCtr="0">
            <a:spAutoFit/>
          </a:bodyPr>
          <a:lstStyle/>
          <a:p>
            <a:pPr marL="0" indent="0">
              <a:buNone/>
            </a:pPr>
            <a:endParaRPr lang="en-GB" sz="800" b="0" noProof="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B597BAD-38A8-4F28-9A02-FED182CB9CF5}"/>
              </a:ext>
            </a:extLst>
          </p:cNvPr>
          <p:cNvSpPr txBox="1"/>
          <p:nvPr userDrawn="1"/>
        </p:nvSpPr>
        <p:spPr>
          <a:xfrm>
            <a:off x="11010710" y="6483050"/>
            <a:ext cx="605028" cy="270000"/>
          </a:xfrm>
          <a:prstGeom prst="rect">
            <a:avLst/>
          </a:prstGeom>
          <a:noFill/>
        </p:spPr>
        <p:txBody>
          <a:bodyPr wrap="square" rIns="0" rtlCol="0">
            <a:noAutofit/>
          </a:bodyPr>
          <a:lstStyle/>
          <a:p>
            <a:pPr algn="r"/>
            <a:fld id="{03F1EFBE-6FC5-4E3B-A532-A391AE8323A1}" type="slidenum">
              <a:rPr lang="en-GB" sz="1000" smtClean="0">
                <a:solidFill>
                  <a:schemeClr val="bg1"/>
                </a:solidFill>
              </a:rPr>
              <a:pPr/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59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9" r:id="rId2"/>
    <p:sldLayoutId id="2147483862" r:id="rId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─"/>
        <a:tabLst/>
        <a:defRPr lang="en-GB" sz="2100" kern="1200" noProof="0" dirty="0">
          <a:solidFill>
            <a:schemeClr val="bg1"/>
          </a:solidFill>
          <a:latin typeface="+mn-lt"/>
          <a:ea typeface="+mn-ea"/>
          <a:cs typeface="+mn-cs"/>
        </a:defRPr>
      </a:lvl1pPr>
      <a:lvl2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800" kern="1200" noProof="0" dirty="0">
          <a:solidFill>
            <a:schemeClr val="bg1"/>
          </a:solidFill>
          <a:latin typeface="+mn-lt"/>
          <a:ea typeface="+mn-ea"/>
          <a:cs typeface="+mn-cs"/>
        </a:defRPr>
      </a:lvl2pPr>
      <a:lvl3pPr marL="720000" indent="-180000" algn="l" defTabSz="3600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500" kern="1200" noProof="0" dirty="0">
          <a:solidFill>
            <a:schemeClr val="bg1"/>
          </a:solidFill>
          <a:latin typeface="+mn-lt"/>
          <a:ea typeface="+mn-ea"/>
          <a:cs typeface="+mn-cs"/>
        </a:defRPr>
      </a:lvl3pPr>
      <a:lvl4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4pPr>
      <a:lvl5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baseline="0" noProof="0" dirty="0">
          <a:solidFill>
            <a:schemeClr val="bg1"/>
          </a:solidFill>
          <a:latin typeface="+mn-lt"/>
          <a:ea typeface="+mn-ea"/>
          <a:cs typeface="+mn-cs"/>
        </a:defRPr>
      </a:lvl5pPr>
      <a:lvl6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6pPr>
      <a:lvl7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7pPr>
      <a:lvl8pPr marL="16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8pPr>
      <a:lvl9pPr marL="18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bg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None/>
        <a:tabLst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871">
          <p15:clr>
            <a:srgbClr val="F26B43"/>
          </p15:clr>
        </p15:guide>
        <p15:guide id="3" pos="3809">
          <p15:clr>
            <a:srgbClr val="F26B43"/>
          </p15:clr>
        </p15:guide>
        <p15:guide id="4" pos="4687">
          <p15:clr>
            <a:srgbClr val="F26B43"/>
          </p15:clr>
        </p15:guide>
        <p15:guide id="5" pos="4747">
          <p15:clr>
            <a:srgbClr val="F26B43"/>
          </p15:clr>
        </p15:guide>
        <p15:guide id="6" pos="5564">
          <p15:clr>
            <a:srgbClr val="F26B43"/>
          </p15:clr>
        </p15:guide>
        <p15:guide id="7" pos="5624">
          <p15:clr>
            <a:srgbClr val="F26B43"/>
          </p15:clr>
        </p15:guide>
        <p15:guide id="8" pos="6440">
          <p15:clr>
            <a:srgbClr val="F26B43"/>
          </p15:clr>
        </p15:guide>
        <p15:guide id="9" pos="6501">
          <p15:clr>
            <a:srgbClr val="F26B43"/>
          </p15:clr>
        </p15:guide>
        <p15:guide id="10" pos="7317">
          <p15:clr>
            <a:srgbClr val="F26B43"/>
          </p15:clr>
        </p15:guide>
        <p15:guide id="11" pos="2993">
          <p15:clr>
            <a:srgbClr val="F26B43"/>
          </p15:clr>
        </p15:guide>
        <p15:guide id="12" pos="2933">
          <p15:clr>
            <a:srgbClr val="F26B43"/>
          </p15:clr>
        </p15:guide>
        <p15:guide id="13" pos="2116">
          <p15:clr>
            <a:srgbClr val="F26B43"/>
          </p15:clr>
        </p15:guide>
        <p15:guide id="14" pos="2056">
          <p15:clr>
            <a:srgbClr val="F26B43"/>
          </p15:clr>
        </p15:guide>
        <p15:guide id="15" pos="1240">
          <p15:clr>
            <a:srgbClr val="F26B43"/>
          </p15:clr>
        </p15:guide>
        <p15:guide id="16" pos="1179">
          <p15:clr>
            <a:srgbClr val="F26B43"/>
          </p15:clr>
        </p15:guide>
        <p15:guide id="17" pos="363">
          <p15:clr>
            <a:srgbClr val="F26B43"/>
          </p15:clr>
        </p15:guide>
        <p15:guide id="18" orient="horz" pos="255">
          <p15:clr>
            <a:srgbClr val="F26B43"/>
          </p15:clr>
        </p15:guide>
        <p15:guide id="19" orient="horz" pos="4065">
          <p15:clr>
            <a:srgbClr val="F26B43"/>
          </p15:clr>
        </p15:guide>
        <p15:guide id="20" orient="horz" pos="1321">
          <p15:clr>
            <a:srgbClr val="F26B43"/>
          </p15:clr>
        </p15:guide>
        <p15:guide id="21" orient="horz" pos="777">
          <p15:clr>
            <a:srgbClr val="F26B43"/>
          </p15:clr>
        </p15:guide>
        <p15:guide id="22" orient="horz" pos="104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95" y="404814"/>
            <a:ext cx="11034672" cy="333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This is slide title, Verdana 21pt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EB80D-7E37-4C13-9A9C-5F021BAD5A42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583200" y="6480000"/>
            <a:ext cx="9848580" cy="205314"/>
          </a:xfrm>
          <a:prstGeom prst="rect">
            <a:avLst/>
          </a:prstGeom>
          <a:noFill/>
        </p:spPr>
        <p:txBody>
          <a:bodyPr wrap="square" lIns="0" tIns="46800" rIns="0" bIns="46800" rtlCol="0" anchor="t" anchorCtr="0">
            <a:spAutoFit/>
          </a:bodyPr>
          <a:lstStyle/>
          <a:p>
            <a:pPr marL="0" indent="0">
              <a:buNone/>
            </a:pPr>
            <a:endParaRPr lang="en-GB" sz="800" b="0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02656B-7709-470D-9BA5-2010C9CF3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263" y="1253330"/>
            <a:ext cx="11034672" cy="51998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styles, Verdana 21pt</a:t>
            </a:r>
          </a:p>
          <a:p>
            <a:pPr lvl="1"/>
            <a:r>
              <a:rPr lang="en-US" dirty="0"/>
              <a:t>Second level, Verdana 18pt</a:t>
            </a:r>
          </a:p>
          <a:p>
            <a:pPr lvl="2"/>
            <a:r>
              <a:rPr lang="en-US" dirty="0"/>
              <a:t>Third level, Verdana 15pt</a:t>
            </a:r>
          </a:p>
          <a:p>
            <a:pPr lvl="3"/>
            <a:r>
              <a:rPr lang="en-US" dirty="0"/>
              <a:t>Fourth level, Verdana 13.5pt</a:t>
            </a:r>
          </a:p>
          <a:p>
            <a:pPr lvl="4"/>
            <a:r>
              <a:rPr lang="en-US" dirty="0"/>
              <a:t>Fifth level, Verdana 13.5pt</a:t>
            </a:r>
          </a:p>
          <a:p>
            <a:pPr lvl="5"/>
            <a:r>
              <a:rPr lang="en-US" dirty="0"/>
              <a:t>Sixth level, Verdana 13.5pt</a:t>
            </a:r>
          </a:p>
          <a:p>
            <a:pPr lvl="6"/>
            <a:r>
              <a:rPr lang="en-US" dirty="0"/>
              <a:t>Seventh level, Verdana 13.5pt</a:t>
            </a:r>
          </a:p>
          <a:p>
            <a:pPr lvl="7"/>
            <a:r>
              <a:rPr lang="en-US" dirty="0"/>
              <a:t>Eighth level, Verdana 13.5pt</a:t>
            </a:r>
          </a:p>
          <a:p>
            <a:pPr lvl="8"/>
            <a:r>
              <a:rPr lang="en-US" dirty="0"/>
              <a:t>Ninth level, Verdana 13.5pt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40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tabLst/>
        <a:defRPr lang="en-GB" sz="2100" kern="1200" noProof="0" dirty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800" kern="1200" noProof="0" dirty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80000" algn="l" defTabSz="3600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500" kern="1200" noProof="0" dirty="0">
          <a:solidFill>
            <a:schemeClr val="tx1"/>
          </a:solidFill>
          <a:latin typeface="+mn-lt"/>
          <a:ea typeface="+mn-ea"/>
          <a:cs typeface="+mn-cs"/>
        </a:defRPr>
      </a:lvl3pPr>
      <a:lvl4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baseline="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7pPr>
      <a:lvl8pPr marL="16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8pPr>
      <a:lvl9pPr marL="18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None/>
        <a:tabLst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871">
          <p15:clr>
            <a:srgbClr val="F26B43"/>
          </p15:clr>
        </p15:guide>
        <p15:guide id="3" pos="3809">
          <p15:clr>
            <a:srgbClr val="F26B43"/>
          </p15:clr>
        </p15:guide>
        <p15:guide id="4" pos="4687">
          <p15:clr>
            <a:srgbClr val="F26B43"/>
          </p15:clr>
        </p15:guide>
        <p15:guide id="5" pos="4747">
          <p15:clr>
            <a:srgbClr val="F26B43"/>
          </p15:clr>
        </p15:guide>
        <p15:guide id="6" pos="5564">
          <p15:clr>
            <a:srgbClr val="F26B43"/>
          </p15:clr>
        </p15:guide>
        <p15:guide id="7" pos="5624">
          <p15:clr>
            <a:srgbClr val="F26B43"/>
          </p15:clr>
        </p15:guide>
        <p15:guide id="8" pos="6440">
          <p15:clr>
            <a:srgbClr val="F26B43"/>
          </p15:clr>
        </p15:guide>
        <p15:guide id="9" pos="6501">
          <p15:clr>
            <a:srgbClr val="F26B43"/>
          </p15:clr>
        </p15:guide>
        <p15:guide id="10" pos="7317">
          <p15:clr>
            <a:srgbClr val="F26B43"/>
          </p15:clr>
        </p15:guide>
        <p15:guide id="11" pos="2993">
          <p15:clr>
            <a:srgbClr val="F26B43"/>
          </p15:clr>
        </p15:guide>
        <p15:guide id="12" pos="2933">
          <p15:clr>
            <a:srgbClr val="F26B43"/>
          </p15:clr>
        </p15:guide>
        <p15:guide id="13" pos="2116">
          <p15:clr>
            <a:srgbClr val="F26B43"/>
          </p15:clr>
        </p15:guide>
        <p15:guide id="14" pos="2056">
          <p15:clr>
            <a:srgbClr val="F26B43"/>
          </p15:clr>
        </p15:guide>
        <p15:guide id="15" pos="1240">
          <p15:clr>
            <a:srgbClr val="F26B43"/>
          </p15:clr>
        </p15:guide>
        <p15:guide id="16" pos="1179">
          <p15:clr>
            <a:srgbClr val="F26B43"/>
          </p15:clr>
        </p15:guide>
        <p15:guide id="17" pos="363">
          <p15:clr>
            <a:srgbClr val="F26B43"/>
          </p15:clr>
        </p15:guide>
        <p15:guide id="18" orient="horz" pos="255">
          <p15:clr>
            <a:srgbClr val="F26B43"/>
          </p15:clr>
        </p15:guide>
        <p15:guide id="19" orient="horz" pos="4065">
          <p15:clr>
            <a:srgbClr val="F26B43"/>
          </p15:clr>
        </p15:guide>
        <p15:guide id="20" orient="horz" pos="1321">
          <p15:clr>
            <a:srgbClr val="F26B43"/>
          </p15:clr>
        </p15:guide>
        <p15:guide id="21" orient="horz" pos="777">
          <p15:clr>
            <a:srgbClr val="F26B43"/>
          </p15:clr>
        </p15:guide>
        <p15:guide id="22" orient="horz" pos="104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95" y="404814"/>
            <a:ext cx="11034672" cy="333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This is slide title, Verdana 21pt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EB80D-7E37-4C13-9A9C-5F021BAD5A42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583200" y="6480000"/>
            <a:ext cx="9825720" cy="205314"/>
          </a:xfrm>
          <a:prstGeom prst="rect">
            <a:avLst/>
          </a:prstGeom>
          <a:noFill/>
        </p:spPr>
        <p:txBody>
          <a:bodyPr wrap="square" lIns="0" tIns="46800" rIns="0" bIns="46800" rtlCol="0" anchor="t" anchorCtr="0">
            <a:spAutoFit/>
          </a:bodyPr>
          <a:lstStyle/>
          <a:p>
            <a:pPr marL="0" indent="0">
              <a:buNone/>
            </a:pPr>
            <a:endParaRPr lang="en-GB" sz="800" b="0" noProof="0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51B029D-D596-402E-B9AA-12218C17AD6D}"/>
              </a:ext>
            </a:extLst>
          </p:cNvPr>
          <p:cNvSpPr txBox="1"/>
          <p:nvPr userDrawn="1"/>
        </p:nvSpPr>
        <p:spPr>
          <a:xfrm>
            <a:off x="11010710" y="6483050"/>
            <a:ext cx="605028" cy="270000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defPPr>
              <a:defRPr lang="en-GB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buNone/>
            </a:pPr>
            <a:fld id="{03F1EFBE-6FC5-4E3B-A532-A391AE8323A1}" type="slidenum">
              <a:rPr lang="en-GB" smtClean="0"/>
              <a:pPr marL="0" lvl="0" indent="0">
                <a:buNone/>
              </a:pPr>
              <a:t>‹#›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364F57-D1EE-43E7-90DC-4D8B41B25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200" y="1253330"/>
            <a:ext cx="11027733" cy="519985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styles, Verdana 21pt</a:t>
            </a:r>
          </a:p>
          <a:p>
            <a:pPr lvl="1"/>
            <a:r>
              <a:rPr lang="en-US" dirty="0"/>
              <a:t>Second level, Verdana 18pt</a:t>
            </a:r>
          </a:p>
          <a:p>
            <a:pPr lvl="2"/>
            <a:r>
              <a:rPr lang="en-US" dirty="0"/>
              <a:t>Third level, Verdana 15pt</a:t>
            </a:r>
          </a:p>
          <a:p>
            <a:pPr lvl="3"/>
            <a:r>
              <a:rPr lang="en-US" dirty="0"/>
              <a:t>Fourth level, Verdana 13.5pt</a:t>
            </a:r>
          </a:p>
          <a:p>
            <a:pPr lvl="4"/>
            <a:r>
              <a:rPr lang="en-US" dirty="0"/>
              <a:t>Fifth level, Verdana 13.5pt</a:t>
            </a:r>
          </a:p>
          <a:p>
            <a:pPr lvl="5"/>
            <a:r>
              <a:rPr lang="en-US" dirty="0"/>
              <a:t>Sixth level, Verdana 13.5pt</a:t>
            </a:r>
          </a:p>
          <a:p>
            <a:pPr lvl="6"/>
            <a:r>
              <a:rPr lang="en-US" dirty="0"/>
              <a:t>Seventh level, Verdana 13.5pt</a:t>
            </a:r>
          </a:p>
          <a:p>
            <a:pPr lvl="7"/>
            <a:r>
              <a:rPr lang="en-US" dirty="0"/>
              <a:t>Eighth level, Verdana 13.5pt</a:t>
            </a:r>
          </a:p>
          <a:p>
            <a:pPr lvl="8"/>
            <a:r>
              <a:rPr lang="en-US" dirty="0"/>
              <a:t>Ninth level, Verdana 13.5pt</a:t>
            </a:r>
          </a:p>
        </p:txBody>
      </p:sp>
    </p:spTree>
    <p:extLst>
      <p:ext uri="{BB962C8B-B14F-4D97-AF65-F5344CB8AC3E}">
        <p14:creationId xmlns:p14="http://schemas.microsoft.com/office/powerpoint/2010/main" val="144783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899" r:id="rId2"/>
    <p:sldLayoutId id="2147483915" r:id="rId3"/>
    <p:sldLayoutId id="2147483918" r:id="rId4"/>
    <p:sldLayoutId id="2147483919" r:id="rId5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tabLst/>
        <a:defRPr lang="en-GB" sz="2100" kern="1200" noProof="0" dirty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800" kern="1200" noProof="0" dirty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80000" algn="l" defTabSz="3600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500" kern="1200" noProof="0" dirty="0">
          <a:solidFill>
            <a:schemeClr val="tx1"/>
          </a:solidFill>
          <a:latin typeface="+mn-lt"/>
          <a:ea typeface="+mn-ea"/>
          <a:cs typeface="+mn-cs"/>
        </a:defRPr>
      </a:lvl3pPr>
      <a:lvl4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baseline="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7pPr>
      <a:lvl8pPr marL="16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8pPr>
      <a:lvl9pPr marL="18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None/>
        <a:tabLst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871">
          <p15:clr>
            <a:srgbClr val="F26B43"/>
          </p15:clr>
        </p15:guide>
        <p15:guide id="3" pos="3809">
          <p15:clr>
            <a:srgbClr val="F26B43"/>
          </p15:clr>
        </p15:guide>
        <p15:guide id="4" pos="4687">
          <p15:clr>
            <a:srgbClr val="F26B43"/>
          </p15:clr>
        </p15:guide>
        <p15:guide id="5" pos="4747">
          <p15:clr>
            <a:srgbClr val="F26B43"/>
          </p15:clr>
        </p15:guide>
        <p15:guide id="6" pos="5564">
          <p15:clr>
            <a:srgbClr val="F26B43"/>
          </p15:clr>
        </p15:guide>
        <p15:guide id="7" pos="5624">
          <p15:clr>
            <a:srgbClr val="F26B43"/>
          </p15:clr>
        </p15:guide>
        <p15:guide id="8" pos="6440">
          <p15:clr>
            <a:srgbClr val="F26B43"/>
          </p15:clr>
        </p15:guide>
        <p15:guide id="9" pos="6501">
          <p15:clr>
            <a:srgbClr val="F26B43"/>
          </p15:clr>
        </p15:guide>
        <p15:guide id="10" pos="7317">
          <p15:clr>
            <a:srgbClr val="F26B43"/>
          </p15:clr>
        </p15:guide>
        <p15:guide id="11" pos="2993">
          <p15:clr>
            <a:srgbClr val="F26B43"/>
          </p15:clr>
        </p15:guide>
        <p15:guide id="12" pos="2933">
          <p15:clr>
            <a:srgbClr val="F26B43"/>
          </p15:clr>
        </p15:guide>
        <p15:guide id="13" pos="2116">
          <p15:clr>
            <a:srgbClr val="F26B43"/>
          </p15:clr>
        </p15:guide>
        <p15:guide id="14" pos="2056">
          <p15:clr>
            <a:srgbClr val="F26B43"/>
          </p15:clr>
        </p15:guide>
        <p15:guide id="15" pos="1240">
          <p15:clr>
            <a:srgbClr val="F26B43"/>
          </p15:clr>
        </p15:guide>
        <p15:guide id="16" pos="1179">
          <p15:clr>
            <a:srgbClr val="F26B43"/>
          </p15:clr>
        </p15:guide>
        <p15:guide id="17" pos="363">
          <p15:clr>
            <a:srgbClr val="F26B43"/>
          </p15:clr>
        </p15:guide>
        <p15:guide id="18" orient="horz" pos="255">
          <p15:clr>
            <a:srgbClr val="F26B43"/>
          </p15:clr>
        </p15:guide>
        <p15:guide id="19" orient="horz" pos="4065">
          <p15:clr>
            <a:srgbClr val="F26B43"/>
          </p15:clr>
        </p15:guide>
        <p15:guide id="20" orient="horz" pos="1321">
          <p15:clr>
            <a:srgbClr val="F26B43"/>
          </p15:clr>
        </p15:guide>
        <p15:guide id="21" orient="horz" pos="777">
          <p15:clr>
            <a:srgbClr val="F26B43"/>
          </p15:clr>
        </p15:guide>
        <p15:guide id="22" orient="horz" pos="104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95" y="404814"/>
            <a:ext cx="11034672" cy="333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This is slide title, Verdana 21pt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930C9-4174-42E4-88FE-DDBE2514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595" y="1665288"/>
            <a:ext cx="11034143" cy="47878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styles, Verdana 21pt</a:t>
            </a:r>
          </a:p>
          <a:p>
            <a:pPr lvl="1"/>
            <a:r>
              <a:rPr lang="en-GB" noProof="0" dirty="0"/>
              <a:t>Second level, Verdana 18pt</a:t>
            </a:r>
          </a:p>
          <a:p>
            <a:pPr lvl="2"/>
            <a:r>
              <a:rPr lang="en-GB" noProof="0" dirty="0"/>
              <a:t>Third level, Verdana 15pt</a:t>
            </a:r>
          </a:p>
          <a:p>
            <a:pPr lvl="3"/>
            <a:r>
              <a:rPr lang="en-GB" noProof="0" dirty="0"/>
              <a:t>Fourth level, Verdana 13.5pt</a:t>
            </a:r>
          </a:p>
          <a:p>
            <a:pPr lvl="4"/>
            <a:r>
              <a:rPr lang="en-GB" noProof="0" dirty="0"/>
              <a:t>Fifth level, Verdana 13.5pt</a:t>
            </a:r>
          </a:p>
          <a:p>
            <a:pPr lvl="5"/>
            <a:r>
              <a:rPr lang="en-GB" noProof="0" dirty="0"/>
              <a:t>Sixth level, Verdana 13.5pt</a:t>
            </a:r>
          </a:p>
          <a:p>
            <a:pPr lvl="6"/>
            <a:r>
              <a:rPr lang="en-GB" noProof="0" dirty="0"/>
              <a:t>Seventh level, Verdana 13.5pt</a:t>
            </a:r>
          </a:p>
          <a:p>
            <a:pPr lvl="7"/>
            <a:r>
              <a:rPr lang="en-GB" noProof="0" dirty="0"/>
              <a:t>Eighth level, Verdana 13.5pt</a:t>
            </a:r>
          </a:p>
          <a:p>
            <a:pPr lvl="8"/>
            <a:r>
              <a:rPr lang="en-GB" noProof="0" dirty="0"/>
              <a:t>Ninth level, Verdana 13.5pt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EB80D-7E37-4C13-9A9C-5F021BAD5A42}"/>
              </a:ext>
            </a:extLst>
          </p:cNvPr>
          <p:cNvSpPr txBox="1"/>
          <p:nvPr userDrawn="1">
            <p:custDataLst>
              <p:tags r:id="rId19"/>
            </p:custDataLst>
          </p:nvPr>
        </p:nvSpPr>
        <p:spPr>
          <a:xfrm>
            <a:off x="583200" y="6480000"/>
            <a:ext cx="9802860" cy="205314"/>
          </a:xfrm>
          <a:prstGeom prst="rect">
            <a:avLst/>
          </a:prstGeom>
          <a:noFill/>
        </p:spPr>
        <p:txBody>
          <a:bodyPr wrap="square" lIns="0" tIns="46800" rIns="0" bIns="46800" rtlCol="0" anchor="t" anchorCtr="0">
            <a:spAutoFit/>
          </a:bodyPr>
          <a:lstStyle/>
          <a:p>
            <a:pPr marL="0" indent="0">
              <a:buNone/>
            </a:pPr>
            <a:endParaRPr lang="en-GB" sz="800" b="0" noProof="0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390E871-38EB-4D21-AA7C-A3F41558FE3D}"/>
              </a:ext>
            </a:extLst>
          </p:cNvPr>
          <p:cNvSpPr txBox="1"/>
          <p:nvPr userDrawn="1"/>
        </p:nvSpPr>
        <p:spPr>
          <a:xfrm>
            <a:off x="11010710" y="6483050"/>
            <a:ext cx="605028" cy="270000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defPPr>
              <a:defRPr lang="en-GB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buNone/>
            </a:pPr>
            <a:fld id="{03F1EFBE-6FC5-4E3B-A532-A391AE8323A1}" type="slidenum">
              <a:rPr lang="en-GB" smtClean="0"/>
              <a:pPr marL="0" lvl="0" indent="0">
                <a:buNone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80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2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tabLst/>
        <a:defRPr lang="en-GB" sz="2100" kern="1200" noProof="0" dirty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800" kern="1200" noProof="0" dirty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80000" algn="l" defTabSz="3600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500" kern="1200" noProof="0" dirty="0">
          <a:solidFill>
            <a:schemeClr val="tx1"/>
          </a:solidFill>
          <a:latin typeface="+mn-lt"/>
          <a:ea typeface="+mn-ea"/>
          <a:cs typeface="+mn-cs"/>
        </a:defRPr>
      </a:lvl3pPr>
      <a:lvl4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baseline="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7pPr>
      <a:lvl8pPr marL="16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8pPr>
      <a:lvl9pPr marL="18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None/>
        <a:tabLst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─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685800" rtl="0" eaLnBrk="1" latinLnBrk="0" hangingPunct="1">
        <a:lnSpc>
          <a:spcPct val="90000"/>
        </a:lnSpc>
        <a:spcBef>
          <a:spcPts val="375"/>
        </a:spcBef>
        <a:spcAft>
          <a:spcPts val="0"/>
        </a:spcAft>
        <a:buClr>
          <a:schemeClr val="accent1"/>
        </a:buClr>
        <a:buFont typeface="Verdana" panose="020B0604030504040204" pitchFamily="34" charset="0"/>
        <a:buChar char="•"/>
        <a:defRPr lang="en-GB" sz="135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871" userDrawn="1">
          <p15:clr>
            <a:srgbClr val="F26B43"/>
          </p15:clr>
        </p15:guide>
        <p15:guide id="3" pos="3809" userDrawn="1">
          <p15:clr>
            <a:srgbClr val="F26B43"/>
          </p15:clr>
        </p15:guide>
        <p15:guide id="4" pos="4687" userDrawn="1">
          <p15:clr>
            <a:srgbClr val="F26B43"/>
          </p15:clr>
        </p15:guide>
        <p15:guide id="5" pos="4747" userDrawn="1">
          <p15:clr>
            <a:srgbClr val="F26B43"/>
          </p15:clr>
        </p15:guide>
        <p15:guide id="6" pos="5564" userDrawn="1">
          <p15:clr>
            <a:srgbClr val="F26B43"/>
          </p15:clr>
        </p15:guide>
        <p15:guide id="7" pos="5624" userDrawn="1">
          <p15:clr>
            <a:srgbClr val="F26B43"/>
          </p15:clr>
        </p15:guide>
        <p15:guide id="8" pos="6440" userDrawn="1">
          <p15:clr>
            <a:srgbClr val="F26B43"/>
          </p15:clr>
        </p15:guide>
        <p15:guide id="9" pos="6501" userDrawn="1">
          <p15:clr>
            <a:srgbClr val="F26B43"/>
          </p15:clr>
        </p15:guide>
        <p15:guide id="10" pos="7317" userDrawn="1">
          <p15:clr>
            <a:srgbClr val="F26B43"/>
          </p15:clr>
        </p15:guide>
        <p15:guide id="11" pos="2993" userDrawn="1">
          <p15:clr>
            <a:srgbClr val="F26B43"/>
          </p15:clr>
        </p15:guide>
        <p15:guide id="12" pos="2933" userDrawn="1">
          <p15:clr>
            <a:srgbClr val="F26B43"/>
          </p15:clr>
        </p15:guide>
        <p15:guide id="13" pos="2116" userDrawn="1">
          <p15:clr>
            <a:srgbClr val="F26B43"/>
          </p15:clr>
        </p15:guide>
        <p15:guide id="14" pos="2056" userDrawn="1">
          <p15:clr>
            <a:srgbClr val="F26B43"/>
          </p15:clr>
        </p15:guide>
        <p15:guide id="15" pos="1240" userDrawn="1">
          <p15:clr>
            <a:srgbClr val="F26B43"/>
          </p15:clr>
        </p15:guide>
        <p15:guide id="16" pos="1179" userDrawn="1">
          <p15:clr>
            <a:srgbClr val="F26B43"/>
          </p15:clr>
        </p15:guide>
        <p15:guide id="17" pos="363" userDrawn="1">
          <p15:clr>
            <a:srgbClr val="F26B43"/>
          </p15:clr>
        </p15:guide>
        <p15:guide id="18" orient="horz" pos="255" userDrawn="1">
          <p15:clr>
            <a:srgbClr val="F26B43"/>
          </p15:clr>
        </p15:guide>
        <p15:guide id="19" orient="horz" pos="4065" userDrawn="1">
          <p15:clr>
            <a:srgbClr val="F26B43"/>
          </p15:clr>
        </p15:guide>
        <p15:guide id="20" orient="horz" pos="1321" userDrawn="1">
          <p15:clr>
            <a:srgbClr val="F26B43"/>
          </p15:clr>
        </p15:guide>
        <p15:guide id="21" orient="horz" pos="777" userDrawn="1">
          <p15:clr>
            <a:srgbClr val="F26B43"/>
          </p15:clr>
        </p15:guide>
        <p15:guide id="22" orient="horz" pos="10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rsuk.org/media/5btnaenj/prepare-for-the-act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ipd.org/uk/knowledge/guides/carer-friendly-workplace/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27F2F6D-C708-4269-A833-2718725895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 new law that came into force on </a:t>
            </a:r>
            <a:r>
              <a:rPr lang="en-GB" b="1" dirty="0"/>
              <a:t>6 April 2024</a:t>
            </a:r>
            <a:r>
              <a:rPr lang="en-GB" dirty="0"/>
              <a:t>. 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39C97F9-4B95-4936-B517-F84AE09687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What is the new law?</a:t>
            </a:r>
          </a:p>
          <a:p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3F275D1-49A4-4A27-917C-B9E82E649AF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One week’s </a:t>
            </a:r>
            <a:r>
              <a:rPr lang="en-GB" b="1" dirty="0"/>
              <a:t>unpaid</a:t>
            </a:r>
            <a:r>
              <a:rPr lang="en-GB" dirty="0"/>
              <a:t> leave in each </a:t>
            </a:r>
            <a:r>
              <a:rPr lang="en-GB" b="1" dirty="0"/>
              <a:t>12-month rolling period </a:t>
            </a:r>
            <a:r>
              <a:rPr lang="en-GB" dirty="0"/>
              <a:t>if you have a </a:t>
            </a:r>
            <a:r>
              <a:rPr lang="en-GB" b="1" dirty="0"/>
              <a:t>dependant</a:t>
            </a:r>
            <a:r>
              <a:rPr lang="en-GB" dirty="0"/>
              <a:t> with a </a:t>
            </a:r>
            <a:r>
              <a:rPr lang="en-GB" b="1" dirty="0"/>
              <a:t>long-term care need</a:t>
            </a:r>
            <a:r>
              <a:rPr lang="en-GB" dirty="0"/>
              <a:t> </a:t>
            </a:r>
          </a:p>
          <a:p>
            <a:r>
              <a:rPr lang="en-GB" dirty="0"/>
              <a:t>Half days, days or blocks </a:t>
            </a:r>
          </a:p>
          <a:p>
            <a:r>
              <a:rPr lang="en-GB" b="1" dirty="0"/>
              <a:t>Notice – </a:t>
            </a:r>
            <a:r>
              <a:rPr lang="en-GB" dirty="0"/>
              <a:t>either twice as many days as the period or three days (whichever is greater)</a:t>
            </a:r>
          </a:p>
          <a:p>
            <a:pPr lvl="1"/>
            <a:r>
              <a:rPr lang="en-GB" dirty="0"/>
              <a:t>No evidence required, no written notice required </a:t>
            </a:r>
          </a:p>
          <a:p>
            <a:r>
              <a:rPr lang="en-GB" dirty="0"/>
              <a:t>Right to postpone, not decline if certain conditions are met </a:t>
            </a:r>
          </a:p>
          <a:p>
            <a:r>
              <a:rPr lang="en-GB" dirty="0"/>
              <a:t>Protection against detriment and dismissal 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C4639A16-BAFF-5967-42AC-B07338AA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13" y="404813"/>
            <a:ext cx="11041062" cy="333375"/>
          </a:xfrm>
        </p:spPr>
        <p:txBody>
          <a:bodyPr/>
          <a:lstStyle/>
          <a:p>
            <a:r>
              <a:rPr lang="en-GB" dirty="0"/>
              <a:t>Carers Leave Act 2023</a:t>
            </a:r>
          </a:p>
        </p:txBody>
      </p:sp>
    </p:spTree>
    <p:extLst>
      <p:ext uri="{BB962C8B-B14F-4D97-AF65-F5344CB8AC3E}">
        <p14:creationId xmlns:p14="http://schemas.microsoft.com/office/powerpoint/2010/main" val="419456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27F2F6D-C708-4269-A833-2718725895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A new law that came into force on </a:t>
            </a:r>
            <a:r>
              <a:rPr lang="en-GB" b="1" dirty="0"/>
              <a:t>6 April 2024</a:t>
            </a:r>
            <a:r>
              <a:rPr lang="en-GB" dirty="0"/>
              <a:t>. 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39C97F9-4B95-4936-B517-F84AE09687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What is the new law?</a:t>
            </a:r>
          </a:p>
          <a:p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3F275D1-49A4-4A27-917C-B9E82E649AF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One week’s </a:t>
            </a:r>
            <a:r>
              <a:rPr lang="en-GB" b="1" dirty="0"/>
              <a:t>unpaid</a:t>
            </a:r>
            <a:r>
              <a:rPr lang="en-GB" dirty="0"/>
              <a:t> leave in each </a:t>
            </a:r>
            <a:r>
              <a:rPr lang="en-GB" b="1" dirty="0"/>
              <a:t>12-month rolling period </a:t>
            </a:r>
            <a:r>
              <a:rPr lang="en-GB" dirty="0"/>
              <a:t>if you have a </a:t>
            </a:r>
            <a:r>
              <a:rPr lang="en-GB" b="1" dirty="0"/>
              <a:t>dependant</a:t>
            </a:r>
            <a:r>
              <a:rPr lang="en-GB" dirty="0"/>
              <a:t> with a </a:t>
            </a:r>
            <a:r>
              <a:rPr lang="en-GB" b="1" dirty="0"/>
              <a:t>long-term care need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“Dependant”: </a:t>
            </a:r>
          </a:p>
          <a:p>
            <a:pPr lvl="2"/>
            <a:r>
              <a:rPr lang="en-GB" dirty="0"/>
              <a:t>Spouse</a:t>
            </a:r>
          </a:p>
          <a:p>
            <a:pPr lvl="2"/>
            <a:r>
              <a:rPr lang="en-GB" dirty="0"/>
              <a:t>Civil partner</a:t>
            </a:r>
          </a:p>
          <a:p>
            <a:pPr lvl="2"/>
            <a:r>
              <a:rPr lang="en-GB" dirty="0"/>
              <a:t>Child</a:t>
            </a:r>
          </a:p>
          <a:p>
            <a:pPr lvl="2"/>
            <a:r>
              <a:rPr lang="en-GB" dirty="0"/>
              <a:t>Parent</a:t>
            </a:r>
          </a:p>
          <a:p>
            <a:pPr lvl="1"/>
            <a:r>
              <a:rPr lang="en-GB" b="1" dirty="0"/>
              <a:t>OR </a:t>
            </a:r>
            <a:r>
              <a:rPr lang="en-GB" dirty="0"/>
              <a:t>live in the same house as the employee (but not a boarder, employer lodger or tenant)</a:t>
            </a:r>
          </a:p>
          <a:p>
            <a:pPr lvl="1"/>
            <a:r>
              <a:rPr lang="en-GB" b="1" dirty="0"/>
              <a:t>OR</a:t>
            </a:r>
            <a:r>
              <a:rPr lang="en-GB" dirty="0"/>
              <a:t> reasonably rely on the employee to provide or arrange care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“Long term care need”:</a:t>
            </a:r>
          </a:p>
          <a:p>
            <a:pPr lvl="2"/>
            <a:r>
              <a:rPr lang="en-GB" sz="1800" dirty="0"/>
              <a:t>Illness or injury that requires or is likely to require care for more than three months; </a:t>
            </a:r>
          </a:p>
          <a:p>
            <a:pPr lvl="2"/>
            <a:r>
              <a:rPr lang="en-GB" sz="1800" b="1" dirty="0"/>
              <a:t>OR</a:t>
            </a:r>
            <a:r>
              <a:rPr lang="en-GB" sz="1800" dirty="0"/>
              <a:t> have a disability for the purposes of the Equality Act 2010</a:t>
            </a:r>
          </a:p>
          <a:p>
            <a:pPr lvl="2"/>
            <a:r>
              <a:rPr lang="en-GB" sz="1800" b="1" dirty="0"/>
              <a:t>OR</a:t>
            </a:r>
            <a:r>
              <a:rPr lang="en-GB" sz="1800" dirty="0"/>
              <a:t> require care for a reason connected with their old age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C4639A16-BAFF-5967-42AC-B07338AA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13" y="404813"/>
            <a:ext cx="11041062" cy="333375"/>
          </a:xfrm>
        </p:spPr>
        <p:txBody>
          <a:bodyPr/>
          <a:lstStyle/>
          <a:p>
            <a:r>
              <a:rPr lang="en-GB" dirty="0"/>
              <a:t>Carers Leave Act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264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39C97F9-4B95-4936-B517-F84AE09687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733" y="1449756"/>
            <a:ext cx="10579947" cy="377825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GB" sz="8400" dirty="0"/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GB" sz="8400" dirty="0"/>
          </a:p>
          <a:p>
            <a:pPr>
              <a:buClr>
                <a:schemeClr val="accent2"/>
              </a:buClr>
            </a:pPr>
            <a:r>
              <a:rPr lang="en-GB" sz="7200" b="1" dirty="0"/>
              <a:t>Why does it matter?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On average 600 people a day in the UK leave work to care because of the pressures they face</a:t>
            </a:r>
            <a:r>
              <a:rPr lang="en-GB" sz="7200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Already the average person has a 50:50 chance of caring by age 50 – long before they reach retirement</a:t>
            </a:r>
            <a:r>
              <a:rPr lang="en-GB" sz="7200" baseline="30000" dirty="0">
                <a:cs typeface="Times New Roman" panose="02020603050405020304" pitchFamily="18" charset="0"/>
              </a:rPr>
              <a:t>2</a:t>
            </a:r>
            <a:endParaRPr lang="en-GB" sz="7200" baseline="30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Businesses that create an environment where caring is normalised will be in the best position to recruit and retain the best talent.</a:t>
            </a:r>
          </a:p>
          <a:p>
            <a:pPr>
              <a:buClr>
                <a:schemeClr val="accent2"/>
              </a:buClr>
            </a:pPr>
            <a:endParaRPr lang="en-GB" sz="7200" dirty="0"/>
          </a:p>
          <a:p>
            <a:pPr>
              <a:buClr>
                <a:schemeClr val="accent2"/>
              </a:buClr>
            </a:pPr>
            <a:endParaRPr lang="en-GB" sz="8400" dirty="0"/>
          </a:p>
          <a:p>
            <a:pPr>
              <a:buClr>
                <a:schemeClr val="accent2"/>
              </a:buClr>
            </a:pPr>
            <a:endParaRPr lang="en-GB" sz="8400" dirty="0"/>
          </a:p>
          <a:p>
            <a:pPr>
              <a:buClr>
                <a:schemeClr val="accent2"/>
              </a:buClr>
            </a:pPr>
            <a:endParaRPr lang="en-GB" dirty="0"/>
          </a:p>
          <a:p>
            <a:endParaRPr lang="en-GB" dirty="0"/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C4639A16-BAFF-5967-42AC-B07338AA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69" y="674531"/>
            <a:ext cx="11041062" cy="333375"/>
          </a:xfrm>
        </p:spPr>
        <p:txBody>
          <a:bodyPr/>
          <a:lstStyle/>
          <a:p>
            <a:r>
              <a:rPr lang="en-GB" cap="all" dirty="0">
                <a:solidFill>
                  <a:srgbClr val="0077A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Guidance for employers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587CF1-A592-32A8-53EE-827F8AE84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342" y="593611"/>
            <a:ext cx="2318465" cy="171228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D6B2876-592E-9A62-4177-24624290C261}"/>
              </a:ext>
            </a:extLst>
          </p:cNvPr>
          <p:cNvSpPr/>
          <p:nvPr/>
        </p:nvSpPr>
        <p:spPr>
          <a:xfrm>
            <a:off x="4406537" y="5652041"/>
            <a:ext cx="7785463" cy="531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GB" sz="1400" b="1" i="0" baseline="30000" dirty="0">
                <a:effectLst/>
              </a:rPr>
              <a:t> 2</a:t>
            </a:r>
            <a:r>
              <a:rPr lang="en-GB" sz="1400" b="1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CarersUK</a:t>
            </a:r>
            <a:r>
              <a:rPr lang="en-GB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‘Preparing for the Act’ Guidance </a:t>
            </a:r>
            <a:r>
              <a:rPr lang="en-GB" sz="14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prepare-for-the-act.pdf (carersuk.org)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4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39C97F9-4B95-4936-B517-F84AE09687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733" y="1449756"/>
            <a:ext cx="10579947" cy="377825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</a:pPr>
            <a:r>
              <a:rPr lang="en-GB" sz="7200" b="1" dirty="0"/>
              <a:t>Awareness Raising: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Create carer networks and communities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Seek out role models to share experience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Create a policy so that everyone knows how to access leave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Share other related policies</a:t>
            </a:r>
          </a:p>
          <a:p>
            <a:pPr marL="539750">
              <a:buClr>
                <a:schemeClr val="accent2"/>
              </a:buClr>
              <a:tabLst>
                <a:tab pos="357188" algn="l"/>
                <a:tab pos="539750" algn="l"/>
              </a:tabLst>
            </a:pPr>
            <a:endParaRPr lang="en-GB" sz="7200" i="1" dirty="0"/>
          </a:p>
          <a:p>
            <a:pPr>
              <a:spcBef>
                <a:spcPts val="1800"/>
              </a:spcBef>
              <a:buClr>
                <a:schemeClr val="accent2"/>
              </a:buClr>
            </a:pPr>
            <a:r>
              <a:rPr lang="en-GB" sz="7200" b="1" dirty="0"/>
              <a:t>Training: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Increase confidence amongst managers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Know your people</a:t>
            </a:r>
          </a:p>
          <a:p>
            <a:pPr marL="357188" indent="-357188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GB" sz="7200" dirty="0"/>
              <a:t>Consider alternative / additional flexible solutions</a:t>
            </a:r>
          </a:p>
          <a:p>
            <a:pPr>
              <a:buClr>
                <a:schemeClr val="accent2"/>
              </a:buClr>
              <a:tabLst>
                <a:tab pos="357188" algn="l"/>
                <a:tab pos="539750" algn="l"/>
              </a:tabLst>
            </a:pPr>
            <a:r>
              <a:rPr lang="en-GB" sz="7200" dirty="0"/>
              <a:t>  </a:t>
            </a:r>
          </a:p>
          <a:p>
            <a:pPr>
              <a:buClr>
                <a:schemeClr val="accent2"/>
              </a:buClr>
              <a:tabLst>
                <a:tab pos="357188" algn="l"/>
                <a:tab pos="539750" algn="l"/>
              </a:tabLst>
            </a:pPr>
            <a:endParaRPr lang="en-GB" sz="7200" u="sng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>
              <a:buClr>
                <a:schemeClr val="accent2"/>
              </a:buClr>
              <a:tabLst>
                <a:tab pos="357188" algn="l"/>
                <a:tab pos="539750" algn="l"/>
              </a:tabLst>
            </a:pPr>
            <a:r>
              <a:rPr lang="en-GB" sz="72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Carer-friendly workplaces: Guide for people professionals | CIPD</a:t>
            </a:r>
            <a:endParaRPr lang="en-GB" sz="7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endParaRPr lang="en-GB" sz="8400" dirty="0"/>
          </a:p>
          <a:p>
            <a:pPr>
              <a:buClr>
                <a:schemeClr val="accent2"/>
              </a:buClr>
            </a:pPr>
            <a:endParaRPr lang="en-GB" sz="8400" dirty="0"/>
          </a:p>
          <a:p>
            <a:pPr>
              <a:buClr>
                <a:schemeClr val="accent2"/>
              </a:buClr>
            </a:pPr>
            <a:endParaRPr lang="en-GB" sz="8400" dirty="0"/>
          </a:p>
          <a:p>
            <a:pPr>
              <a:buClr>
                <a:schemeClr val="accent2"/>
              </a:buClr>
            </a:pPr>
            <a:endParaRPr lang="en-GB" dirty="0"/>
          </a:p>
          <a:p>
            <a:endParaRPr lang="en-GB" dirty="0"/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C4639A16-BAFF-5967-42AC-B07338AA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69" y="674531"/>
            <a:ext cx="11041062" cy="333375"/>
          </a:xfrm>
        </p:spPr>
        <p:txBody>
          <a:bodyPr/>
          <a:lstStyle/>
          <a:p>
            <a:r>
              <a:rPr lang="en-GB" cap="all" dirty="0">
                <a:solidFill>
                  <a:srgbClr val="0077A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Guidance for employers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587CF1-A592-32A8-53EE-827F8AE84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627" y="456590"/>
            <a:ext cx="2116183" cy="156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160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59826DE0B5B6467AA06D5CDDE88C921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D152418D049E4E079733707D69636CE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76565AB7E28748C8BAFD126932D6534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D152418D049E4E079733707D69636CE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D152418D049E4E079733707D69636CE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A2A5636527D74449865309FB198B99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5122CD34FE4E497AB88D4D765478A78C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3D993007E0F44DDB9A3B903A5CD130D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C777C44B51CC44D1892B7E6C1DCF076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2DBE78ADE56140DD95E3CF6189426FE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6F3AD7F554A043CBAD3252787555E8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0325E245AA9E4B0583C19EA44F755CA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1CA2D331884046888DE55850446D09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E3C8338BE8E142EE8FC2BC8BCFC04CC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D152418D049E4E079733707D69636CE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6B32FCB906DE4BC8A9B3210F32F520C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77D4B66D9B3A4C6F88CD4F88F6378CA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99308611E6AD46C0A61FBE68714CD74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6DEEE85425154CF8BA22734B3B4C7A6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97484E6A3F95425B8B3870330F0C5F6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1F2D3C4B37A54D6FB462324BA86ABD3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EC745775DD9348D7BE85403922ECD2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6BE01084E34242F2B82E15FA89DF1E7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AAADFD4946244A1884FDE73BFDA629F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EC42FADDE47A44498F29B14AA35DEDA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CC2BCF2D806D4C29A88B3DF1ACEE0C8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22399C3BF7F64392BAB6C45AEA875CFD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07BD1392E8634AE586520064EA7961F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FRAGMENTID" val="C2432BAC380544608105603F79B36FA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0325E245AA9E4B0583C19EA44F755CA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679B7F179866452D8D1B502C7F23AE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0325E245AA9E4B0583C19EA44F755CA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679B7F179866452D8D1B502C7F23AE5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0325E245AA9E4B0583C19EA44F755CA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LINEID" val="D152418D049E4E079733707D69636CE0"/>
</p:tagLst>
</file>

<file path=ppt/theme/theme1.xml><?xml version="1.0" encoding="utf-8"?>
<a:theme xmlns:a="http://schemas.openxmlformats.org/drawingml/2006/main" name="Title covers">
  <a:themeElements>
    <a:clrScheme name="Purple">
      <a:dk1>
        <a:srgbClr val="000000"/>
      </a:dk1>
      <a:lt1>
        <a:sysClr val="window" lastClr="FFFFFF"/>
      </a:lt1>
      <a:dk2>
        <a:srgbClr val="CD051D"/>
      </a:dk2>
      <a:lt2>
        <a:srgbClr val="CAD100"/>
      </a:lt2>
      <a:accent1>
        <a:srgbClr val="711F7E"/>
      </a:accent1>
      <a:accent2>
        <a:srgbClr val="0066B2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246D654-AC7B-4B95-A61F-01915CFC2D7A}" vid="{555C1A2A-134D-4D75-AECB-BD507139DDCF}"/>
    </a:ext>
  </a:extLst>
</a:theme>
</file>

<file path=ppt/theme/theme2.xml><?xml version="1.0" encoding="utf-8"?>
<a:theme xmlns:a="http://schemas.openxmlformats.org/drawingml/2006/main" name="Colour background slides">
  <a:themeElements>
    <a:clrScheme name="Purple">
      <a:dk1>
        <a:srgbClr val="000000"/>
      </a:dk1>
      <a:lt1>
        <a:sysClr val="window" lastClr="FFFFFF"/>
      </a:lt1>
      <a:dk2>
        <a:srgbClr val="CD051D"/>
      </a:dk2>
      <a:lt2>
        <a:srgbClr val="CAD100"/>
      </a:lt2>
      <a:accent1>
        <a:srgbClr val="711F7E"/>
      </a:accent1>
      <a:accent2>
        <a:srgbClr val="0066B2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246D654-AC7B-4B95-A61F-01915CFC2D7A}" vid="{259BF471-D94A-46A3-9F9A-602C3944AFBD}"/>
    </a:ext>
  </a:extLst>
</a:theme>
</file>

<file path=ppt/theme/theme3.xml><?xml version="1.0" encoding="utf-8"?>
<a:theme xmlns:a="http://schemas.openxmlformats.org/drawingml/2006/main" name="Divider slides">
  <a:themeElements>
    <a:clrScheme name="Purple">
      <a:dk1>
        <a:srgbClr val="000000"/>
      </a:dk1>
      <a:lt1>
        <a:sysClr val="window" lastClr="FFFFFF"/>
      </a:lt1>
      <a:dk2>
        <a:srgbClr val="CD051D"/>
      </a:dk2>
      <a:lt2>
        <a:srgbClr val="CAD100"/>
      </a:lt2>
      <a:accent1>
        <a:srgbClr val="711F7E"/>
      </a:accent1>
      <a:accent2>
        <a:srgbClr val="0066B2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246D654-AC7B-4B95-A61F-01915CFC2D7A}" vid="{4B4DB8B6-FFF6-47FE-BACE-B488CD7517CA}"/>
    </a:ext>
  </a:extLst>
</a:theme>
</file>

<file path=ppt/theme/theme4.xml><?xml version="1.0" encoding="utf-8"?>
<a:theme xmlns:a="http://schemas.openxmlformats.org/drawingml/2006/main" name="End slides">
  <a:themeElements>
    <a:clrScheme name="Purple">
      <a:dk1>
        <a:srgbClr val="000000"/>
      </a:dk1>
      <a:lt1>
        <a:sysClr val="window" lastClr="FFFFFF"/>
      </a:lt1>
      <a:dk2>
        <a:srgbClr val="CD051D"/>
      </a:dk2>
      <a:lt2>
        <a:srgbClr val="CAD100"/>
      </a:lt2>
      <a:accent1>
        <a:srgbClr val="711F7E"/>
      </a:accent1>
      <a:accent2>
        <a:srgbClr val="0066B2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246D654-AC7B-4B95-A61F-01915CFC2D7A}" vid="{7E62B701-B601-4617-A179-676EEE7B05F0}"/>
    </a:ext>
  </a:extLst>
</a:theme>
</file>

<file path=ppt/theme/theme5.xml><?xml version="1.0" encoding="utf-8"?>
<a:theme xmlns:a="http://schemas.openxmlformats.org/drawingml/2006/main" name="Text slides">
  <a:themeElements>
    <a:clrScheme name="Purple">
      <a:dk1>
        <a:srgbClr val="000000"/>
      </a:dk1>
      <a:lt1>
        <a:sysClr val="window" lastClr="FFFFFF"/>
      </a:lt1>
      <a:dk2>
        <a:srgbClr val="CD051D"/>
      </a:dk2>
      <a:lt2>
        <a:srgbClr val="CAD100"/>
      </a:lt2>
      <a:accent1>
        <a:srgbClr val="711F7E"/>
      </a:accent1>
      <a:accent2>
        <a:srgbClr val="0066B2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246D654-AC7B-4B95-A61F-01915CFC2D7A}" vid="{0E3EF2F1-3687-4D0C-BA34-35F73DCEE44B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��< ? x m l   v e r s i o n = " 1 . 0 "   e n c o d i n g = " u t f - 1 6 " ? > < t e m p l a t e F r a g m e n t D a t a   x m l n s : x s i = " h t t p : / / w w w . w 3 . o r g / 2 0 0 1 / X M L S c h e m a - i n s t a n c e "   x m l n s : x s d = " h t t p : / / w w w . w 3 . o r g / 2 0 0 1 / X M L S c h e m a "   x m l n s = " h t t p : / / i p h e l i o n . c o m / w o r d / o u t l i n e / t e m p l a t e F r a g m e n t D a t a " >  
     < t e m p l a t e F r a g m e n t s >  
         < t e m p l a t e F r a g m e n t   d i s p l a y N a m e = " T i t l e   I m a g e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i t l e   w i t h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6 b e 0 1 0 8 4 - e 3 4 2 - 4 2 f 2 - b 8 2 e - 1 5 f a 8 9 d f 1 e 7 a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d e b 7 0 2 7 d - 9 2 e e - 4 3 f 0 - 8 2 5 b - 7 c b b f f 7 2 f e 6 4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9 . 5 3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F a l s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0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d e b 7 0 2 7 d - 9 2 e e - 4 3 f 0 - 8 2 5 b - 7 c b b f f 7 2 f e 6 4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{ L a b e l s . S e t t i n g s   -   P r i m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t _ 0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d e b 7 0 2 7 d - 9 2 e e - 4 3 f 0 - 8 2 5 b - 7 c b b f f 7 2 f e 6 4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i t l e   w i t h   p r i m a r y   i m a g e "   c a t e g o r y = " T i t l e   c o v e r s "   t y p e I d = " 0 " / >  
             < / l i n k e d C o n t e n t I t e m s >  
         < / t e m p l a t e F r a g m e n t >  
         < t e m p l a t e F r a g m e n t   d i s p l a y N a m e = " T i t l e   w i t h   c o - b r a n d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i t l e   w i t h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6 7 9 b 7 f 1 7 - 9 8 6 6 - 4 5 2 d - 8 d 1 b - 5 0 2 c 7 f 2 3 a e 5 2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c 9 1 a 4 1 b 8 - 9 9 0 6 - 4 e d e - 9 1 d 0 - 0 f 1 a 1 b 3 0 f 4 2 9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9 . 5 3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F a l s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0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c 9 1 a 4 1 b 8 - 9 9 0 6 - 4 e d e - 9 1 d 0 - 0 f 1 a 1 b 3 0 f 4 2 9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{ L a b e l s . S e t t i n g s   -   P r i m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t _ 0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c 9 1 a 4 1 b 8 - 9 9 0 6 - 4 e d e - 9 1 d 0 - 0 f 1 a 1 b 3 0 f 4 2 9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i t l e   w i t h   c o - b r a n d   b o t t o m   l e f t "   c a t e g o r y = " T i t l e   c o v e r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i t l e   w i t h   c o - b r a n d   t o p   r i g h t "   c a t e g o r y = " T i t l e   c o v e r s "   t y p e I d = " 0 " / >  
             < / l i n k e d C o n t e n t I t e m s >  
         < / t e m p l a t e F r a g m e n t >  
         < t e m p l a t e F r a g m e n t   d i s p l a y N a m e = " D i v i d e r   I m a g e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D i v i d e r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7 6 5 6 5 a b 7 - e 2 8 7 - 4 8 c 8 - b a f d - 1 2 6 9 3 2 d 6 5 3 4 1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0 9 5 8 9 8 6 7 - 4 8 3 f - 4 e a 9 - 8 4 2 3 - 8 4 2 2 a 1 3 c 1 d 4 8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1 9 . 0 5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2 0 . 6 7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0 9 5 8 9 8 6 7 - 4 8 3 f - 4 e a 9 - 8 4 2 3 - 8 4 2 2 a 1 3 c 1 d 4 8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e x p r e s s i o n & l t ; / t y p e & g t ; & # x A ;     & l t ; t e x t & g t ; { L a b e l s . S e t t i n g s   -   S e c o n d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l l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0 9 5 8 9 8 6 7 - 4 8 3 f - 4 e a 9 - 8 4 2 3 - 8 4 2 2 a 1 3 c 1 d 4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D i v i d e r   -   s e c o n d a r y   i m a g e "   c a t e g o r y = " D i v i d e r   s l i d e s "   t y p e I d = " 0 " / >  
             < / l i n k e d C o n t e n t I t e m s >  
         < / t e m p l a t e F r a g m e n t >  
         < t e m p l a t e F r a g m e n t   d i s p l a y N a m e = " A g e n d a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A g e n d a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6 b 3 2 f c b 9 - 0 6 d e - 4 b c 8 - a 9 b 3 - 2 1 0 f 3 2 f 5 2 0 c d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5 d 4 9 9 4 c 1 - 8 9 5 5 - 4 7 f 9 - a c 6 3 - 2 a 8 3 4 d 0 1 3 c 7 5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0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F a l s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1 . 6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5 d 4 9 9 4 c 1 - 8 9 5 5 - 4 7 f 9 - a c 6 3 - 2 a 8 3 4 d 0 1 3 c 7 5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e x p r e s s i o n & l t ; / t y p e & g t ; & # x A ;     & l t ; t e x t & g t ; { L a b e l s . S e t t i n g s   -   P r i m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t _ 1 . 5 8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5 d 4 9 9 4 c 1 - 8 9 5 5 - 4 7 f 9 - a c 6 3 - 2 a 8 3 4 d 0 1 3 c 7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A g e n d a   S l i d e "   c a t e g o r y = " T e x t   s l i d e s "   t y p e I d = " 0 " / >  
             < / l i n k e d C o n t e n t I t e m s >  
         < / t e m p l a t e F r a g m e n t >  
         < t e m p l a t e F r a g m e n t   d i s p l a y N a m e = " L a r g e   T e x t   w i t h   I m a g e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e x t   w i t h   p r i m a r y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7 7 d 4 b 6 6 d - 9 b 3 a - 4 c 6 f - 8 8 c d - 4 f 8 8 f 6 3 7 8 c a d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3 1 2 5 d c 9 b - f e 2 f - 4 a d f - 8 a 3 9 - d 7 2 7 a 9 0 5 6 8 3 4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0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F a l s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1 . 3 4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3 1 2 5 d c 9 b - f e 2 f - 4 a d f - 8 a 3 9 - d 7 2 7 a 9 0 5 6 8 3 4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{ L a b e l s . S e t t i n g s   -   P r i m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t _ 1 . 5 8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3 1 2 5 d c 9 b - f e 2 f - 4 a d f - 8 a 3 9 - d 7 2 7 a 9 0 5 6 8 3 4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L a r g e   t e x t   s l i d e   a n d   i m a g e "   c a t e g o r y = " T e x t   s l i d e s "   t y p e I d = " 0 " / >  
             < / l i n k e d C o n t e n t I t e m s >  
         < / t e m p l a t e F r a g m e n t >  
         < t e m p l a t e F r a g m e n t   d i s p l a y N a m e = " S m a l l   T e x t   w i t h   I m a g e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e x t   w i t h   p r i m a r y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9 9 3 0 8 6 1 1 - e 6 a d - 4 6 c 0 - a 6 1 f - b e 6 8 7 1 4 c d 7 4 0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c 8 0 9 2 7 0 d - 3 b a d - 4 f 4 8 - b 5 d e - 6 f a b c c c 6 f 6 e 9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1 3 . 7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F a l s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0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c 8 0 9 2 7 0 d - 3 b a d - 4 f 4 8 - b 5 d e - 6 f a b c c c 6 f 6 e 9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{ L a b e l s . S e t t i n g s   -   P r i m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t _ 1 . 5 8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c 8 0 9 2 7 0 d - 3 b a d - 4 f 4 8 - b 5 d e - 6 f a b c c c 6 f 6 e 9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S m a l l   t e x t   s l i d e   w i t h   i m a g e "   c a t e g o r y = " T e x t   s l i d e s "   t y p e I d = " 0 " / >  
             < / l i n k e d C o n t e n t I t e m s >  
         < / t e m p l a t e F r a g m e n t >  
         < t e m p l a t e F r a g m e n t   d i s p l a y N a m e = " L a r g e   T e x t   w i t h   S e c o n d a r y   I m a g e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e x t   w i t h   s e c o n d a r y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6 d e e e 8 5 4 - 2 5 1 5 - 4 c f 8 - b a 2 2 - 7 3 4 b 3 b 4 c 7 a 6 e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7 6 9 f 7 4 a a - 7 9 2 c - 4 d b 5 - b a 6 f - 5 d d a f f 1 6 8 6 3 9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S e n d T o B a c k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1 9 . 0 5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6 . 8 "   g r o u p = " S i z e "   g r o u p O r d e r = " - 1 "   i s G e n e r a t e d = " t r u e " / >  
                         < / p a r a m e t e r s >  
                     < / c o n t e n t C o n t r o l >  
                     < c o n t e n t C o n t r o l   i d = " 9 7 4 8 4 e 6 a - 3 f 9 5 - 4 2 5 b - 8 b 3 8 - 7 0 3 3 0 f 0 c 5 f 6 2 "   n a m e = " E n t i t y   n a m e   |   D a t e   ( T e m p l a t e ) "   a s s e m b l y = " I p h e l i o n . O u t l i n e . W o r d . d l l "   t y p e = " I p h e l i o n . O u t l i n e . W o r d . R e n d e r e r s . T e x t R e n d e r e r "   o r d e r = " 3 "   a c t i v e = " t r u e "   e n t i t y I d = " 9 1 f 5 1 3 b c - 9 4 0 7 - 4 1 9 7 - a 0 9 c - 4 b 5 0 6 d 7 c b d 1 9 "   f i e l d I d = " b 7 c e f a 4 1 - f 9 d 1 - 4 f 7 3 - a b f 3 - c e 1 4 0 e 7 a 8 4 9 7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{ E n t i t y . E n t i t y   N a m e   1 }   & a m p ;   & # x A ;   I F N O T E M P T Y ( { D a t e . D a t e } , & q u o t ;   |   & q u o t ;   & a m p ;   { D a t e . D a t e }   , & q u o t ; & q u o t ; )   & a m p ; & # x A ;   I F N O T E M P T Y ( { F o o t e r   t e x t . T e x t } , & q u o t ;   |   & q u o t ;   & a m p ;   { F o o t e r   t e x t . T e x t } , & q u o t ; & q u o t ; )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6 e 7 b c d 2 d - 7 d c e - 4 e 2 0 - 9 b d 0 - 0 1 f 8 2 4 9 2 8 f 4 3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7 6 6 c 5 1 b 7 - a 7 a b - 4 8 5 0 - 9 1 9 3 - 7 c b 2 c b f 5 a d a 1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                < p a r a m e t e r   i d = " 9 8 f b d 0 7 2 - 3 7 a 1 - 4 8 3 0 - 9 7 1 7 - c a d 6 5 1 e 3 8 a 5 9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4 1 b 1 8 6 b 3 - a 3 a 2 - 4 1 7 f - 8 9 f 9 - 4 8 6 d f 5 3 7 9 5 7 1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1 . 4 ,   C u l t u r e = n e u t r a l ,   P u b l i c K e y T o k e n = n u l l ] ] ,   I p h e l i o n . O u t l i n e . M o d e l ,   V e r s i o n = 1 . 8 . 1 . 4 ,   C u l t u r e = n e u t r a l ,   P u b l i c K e y T o k e n = n u l l "   o r d e r = " 9 9 9 "   k e y = " p a r a g r a p h V a l u e s "   v a l u e = " "   g r o u p O r d e r = " - 1 "   i s G e n e r a t e d = " f a l s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7 6 9 f 7 4 a a - 7 9 2 c - 4 d b 5 - b a 6 f - 5 d d a f f 1 6 8 6 3 9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e x p r e s s i o n & l t ; / t y p e & g t ; & # x A ;     & l t ; t e x t & g t ; { L a b e l s . S e t t i n g s   -   S e c o n d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D i a l o g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4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l l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7 6 9 f 7 4 a a - 7 9 2 c - 4 d b 5 - b a 6 f - 5 d d a f f 1 6 8 6 3 9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L a r g e   t e x t   s l i d e   w i t h   s e c o n d a r y   i m a g e "   c a t e g o r y = " T e x t   s l i d e s "   t y p e I d = " 0 " / >  
             < / l i n k e d C o n t e n t I t e m s >  
         < / t e m p l a t e F r a g m e n t >  
         < t e m p l a t e F r a g m e n t   d i s p l a y N a m e = " S m a l l   T e x t   w i t h   S e c o n d a r y   I m a g e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e x t   w i t h   s e c o n d a r y   i m a g e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1 f 2 d 3 c 4 b - 3 7 a 5 - 4 d 6 f - b 4 6 2 - 3 2 4 b a 8 6 a b d 3 2 "   n a m e = " i m g . I m a g e P a t h "   a s s e m b l y = " I p h e l i o n . O u t l i n e . P o w e r P o i n t . d l l "   t y p e = " I p h e l i o n . O u t l i n e . P o w e r P o i n t . R e n d e r e r s . I m a g e R e n d e r e r "   o r d e r = " 3 "   a c t i v e = " t r u e "   e n t i t y I d = " 0 2 4 6 4 1 a 6 - 7 3 a 7 - 4 d 1 a - a e 1 6 - e 6 e 2 3 2 3 e b 9 c 1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S e n d T o B a c k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1 9 . 0 5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6 . 8 "   g r o u p = " S i z e "   g r o u p O r d e r = " - 1 "   i s G e n e r a t e d = " t r u e " / >  
                         < / p a r a m e t e r s >  
                     < / c o n t e n t C o n t r o l >  
                     < c o n t e n t C o n t r o l   i d = " e c 7 4 5 7 7 5 - d d 9 3 - 4 8 d 7 - b e 8 5 - 4 0 3 9 2 2 e c d 2 6 8 "   n a m e = " E n t i t y   n a m e   |   D a t e   ( T e m p l a t e ) "   a s s e m b l y = " I p h e l i o n . O u t l i n e . W o r d . d l l "   t y p e = " I p h e l i o n . O u t l i n e . W o r d . R e n d e r e r s . T e x t R e n d e r e r "   o r d e r = " 3 "   a c t i v e = " t r u e "   e n t i t y I d = " 9 1 f 5 1 3 b c - 9 4 0 7 - 4 1 9 7 - a 0 9 c - 4 b 5 0 6 d 7 c b d 1 9 "   f i e l d I d = " b 7 c e f a 4 1 - f 9 d 1 - 4 f 7 3 - a b f 3 - c e 1 4 0 e 7 a 8 4 9 7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{ E n t i t y . E n t i t y   N a m e   1 }   & a m p ;   & # x A ;   I F N O T E M P T Y ( { D a t e . D a t e } , & q u o t ;   |   & q u o t ;   & a m p ;   { D a t e . D a t e }   , & q u o t ; & q u o t ; )   & a m p ; & # x A ;   I F N O T E M P T Y ( { F o o t e r   t e x t . T e x t } , & q u o t ;   |   & q u o t ;   & a m p ;   { F o o t e r   t e x t . T e x t } , & q u o t ; & q u o t ; )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d 4 4 7 4 4 6 1 - e d f e - 4 7 8 7 - 8 1 3 7 - 4 2 7 4 4 7 8 e 6 3 9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6 3 0 1 9 c 1 4 - 5 e f 0 - 4 3 e 1 - 8 d 0 3 - b 5 0 2 f 7 6 b 7 7 a 5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                < p a r a m e t e r   i d = " 9 0 6 7 7 8 f 5 - 3 c 8 d - 4 8 b 8 - a f 0 b - 9 7 8 4 7 7 8 c 3 6 6 b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f 1 a 5 3 0 2 8 - 3 7 2 c - 4 2 b 4 - 8 5 3 6 - 7 e a 3 5 e 8 4 8 f 9 7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1 . 4 ,   C u l t u r e = n e u t r a l ,   P u b l i c K e y T o k e n = n u l l ] ] ,   I p h e l i o n . O u t l i n e . M o d e l ,   V e r s i o n = 1 . 8 . 1 . 4 ,   C u l t u r e = n e u t r a l ,   P u b l i c K e y T o k e n = n u l l "   o r d e r = " 9 9 9 "   k e y = " p a r a g r a p h V a l u e s "   v a l u e = " "   g r o u p O r d e r = " - 1 "   i s G e n e r a t e d = " f a l s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0 2 4 6 4 1 a 6 - 7 3 a 7 - 4 d 1 a - a e 1 6 - e 6 e 2 3 2 3 e b 9 c 1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e x p r e s s i o n & l t ; / t y p e & g t ; & # x A ;     & l t ; t e x t & g t ; { L a b e l s . S e t t i n g s   -   S e c o n d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D i a l o g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4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l l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0 2 4 6 4 1 a 6 - 7 3 a 7 - 4 d 1 a - a e 1 6 - e 6 e 2 3 2 3 e b 9 c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S m a l l   t e x t   s l i d e   w i t h   s e c o n d a r y   i m a g e "   c a t e g o r y = " T e x t   s l i d e s "   t y p e I d = " 0 " / >  
             < / l i n k e d C o n t e n t I t e m s >  
         < / t e m p l a t e F r a g m e n t >  
         < t e m p l a t e F r a g m e n t   d i s p l a y N a m e = " S m a l l   T e x t   -   2   S e c o n d a r y   I m a g e s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e x t   w i t h   2   i m a g e s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a a a d f d 4 9 - 4 6 2 4 - 4 a 1 8 - 8 4 f d - e 7 3 b f d a 6 2 9 f 4 "   n a m e = " i m g . I m a g e P a t h   ( T o p ) "   a s s e m b l y = " I p h e l i o n . O u t l i n e . P o w e r P o i n t . d l l "   t y p e = " I p h e l i o n . O u t l i n e . P o w e r P o i n t . R e n d e r e r s . I m a g e R e n d e r e r "   o r d e r = " 3 "   a c t i v e = " t r u e "   e n t i t y I d = " 0 b 3 4 6 1 b b - d 9 b d - 4 5 d e - 9 4 a e - c 2 8 2 2 8 8 8 1 e 5 b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0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8 . 3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5 . 2 "   g r o u p = " S i z e "   g r o u p O r d e r = " - 1 "   i s G e n e r a t e d = " t r u e " / >  
                         < / p a r a m e t e r s >  
                     < / c o n t e n t C o n t r o l >  
                     < c o n t e n t C o n t r o l   i d = " e c 4 2 f a d d - e 4 7 a - 4 4 4 9 - 8 f 2 9 - b 1 4 a a 3 5 d e d a 7 "   n a m e = " i m g . I m a g e P a t h   ( B o t t o m ) "   a s s e m b l y = " I p h e l i o n . O u t l i n e . P o w e r P o i n t . d l l "   t y p e = " I p h e l i o n . O u t l i n e . P o w e r P o i n t . R e n d e r e r s . I m a g e R e n d e r e r "   o r d e r = " 3 "   a c t i v e = " t r u e "   e n t i t y I d = " 0 b 3 4 6 1 b b - d 9 b d - 4 5 d e - 9 4 a e - c 2 8 2 2 8 8 8 1 e 5 b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5 7 0 2 d c d 2 - e 8 6 4 - 4 9 b 2 - b d 2 a - 1 6 d 2 8 a f 5 8 1 3 d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b 6 7 b e a 3 9 - 8 8 2 1 - 4 e f 5 - b 1 7 9 - 0 4 f e b d 6 1 d b c 5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8 b 1 4 7 c e f - 5 b e e - 4 d 9 e - 8 d f 9 - 6 9 7 e c 1 e a f 7 d 6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2 f 9 0 f f d 4 - 9 7 1 c - 4 0 e b - a a e 9 - 9 e 0 f e d e a 6 7 4 8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1 "   g r o u p O r d e r = " - 1 "   i s G e n e r a t e d = " f a l s e " / >  
                             < p a r a m e t e r   i d = " 7 c d 6 2 c f 0 - f c 1 c - 4 c 3 d - 9 0 5 4 - 3 e 3 d b b a d d 8 b 1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8 . 3 "   g r o u p = " S i z e "   g r o u p O r d e r = " - 1 "   i s G e n e r a t e d = " t r u e " / >  
                             < p a r a m e t e r   i d = " 8 5 e b 0 4 7 5 - 5 7 4 8 - 4 0 6 9 - 8 e 0 7 - 7 0 8 c f f 3 1 0 1 7 3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9 c e 7 c 0 7 5 - 6 9 a 1 - 4 4 a 7 - b e 6 b - d a 9 4 b 0 1 5 d f 5 d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3 3 7 d 9 6 5 - a d 1 f - 4 4 5 f - b 9 2 4 - 5 e e 1 0 0 b 8 4 1 b f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5 . 2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0 b 3 4 6 1 b b - d 9 b d - 4 5 d e - 9 4 a e - c 2 8 2 2 8 8 8 1 e 5 b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e x p r e s s i o n & l t ; / t y p e & g t ; & # x A ;     & l t ; t e x t & g t ; { L a b e l s . S e t t i n g s   -   S e c o n d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2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l l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0 b 3 4 6 1 b b - d 9 b d - 4 5 d e - 9 4 a e - c 2 8 2 2 8 8 8 1 e 5 b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S m a l l   t e x t   s l i d e   -   2   s e c o n d a r y   i m a g e s "   c a t e g o r y = " T e x t   s l i d e s "   t y p e I d = " 0 " / >  
             < / l i n k e d C o n t e n t I t e m s >  
         < / t e m p l a t e F r a g m e n t >  
         < t e m p l a t e F r a g m e n t   d i s p l a y N a m e = " L a r g e   T e x t   -   3   S e c o n d a r y   I m a g e s "   t y p e I d = " - 1 " >  
             < t e m p l a t e   i d = " b 3 a a c 9 3 e - a c a 0 - 4 3 4 8 - a 2 c 1 - 2 f 4 a b 4 3 f f d e 2 "   n a m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& g t ; T e x t   w i t h   3   i m a g e s & l t ; / t e x t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8 0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c c 2 b c f 2 d - 8 0 6 d - 4 c 2 9 - a 8 8 b - 3 d f 1 a c e e 0 c 8 e "   n a m e = " i m g . I m a g e P a t h   ( T o p ) "   a s s e m b l y = " I p h e l i o n . O u t l i n e . P o w e r P o i n t . d l l "   t y p e = " I p h e l i o n . O u t l i n e . P o w e r P o i n t . R e n d e r e r s . I m a g e R e n d e r e r "   o r d e r = " 3 "   a c t i v e = " t r u e "   e n t i t y I d = " a 1 d c d c 0 1 - 2 2 d e - 4 0 5 6 - b 9 7 5 - 9 3 0 a f c e 3 9 2 c 8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4 5 4 7 7 1 4 4 - 1 7 8 c - 4 9 d e - 9 f b 2 - a 2 8 5 7 8 0 1 4 a a e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3 7 b 8 1 1 1 e - c a 2 1 - 4 9 d 1 - 8 8 6 4 - a 0 4 9 b 3 a e 0 b 5 3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7 e a 9 6 a 7 d - 3 e 7 8 - 4 7 5 6 - 9 a e 2 - 2 8 7 c 5 6 7 a b a 6 4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3 1 4 0 5 f 9 e - 2 7 3 1 - 4 4 6 5 - 8 9 3 b - a 2 b 3 4 2 3 8 0 c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0 "   g r o u p O r d e r = " - 1 "   i s G e n e r a t e d = " f a l s e " / >  
                             < p a r a m e t e r   i d = " 8 8 a d f f 4 0 - 1 b f b - 4 1 a 2 - 8 4 7 6 - d a 7 4 2 9 0 4 b 0 b f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5 . 2 8 "   g r o u p = " S i z e "   g r o u p O r d e r = " - 1 "   i s G e n e r a t e d = " t r u e " / >  
                             < p a r a m e t e r   i d = " f a f a 0 8 4 3 - a b e f - 4 b 3 8 - b 6 5 a - 3 c c f 0 6 c 4 b c 1 0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3 2 2 c 9 3 9 0 - f 9 8 9 - 4 a 9 f - 8 c e 4 - a c 1 d d b a a 2 c c 7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2 8 9 6 3 6 3 - 7 5 a a - 4 c f 8 - 8 6 3 b - 6 f c 3 3 9 a 7 d f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5 . 1 3 "   g r o u p = " S i z e "   g r o u p O r d e r = " - 1 "   i s G e n e r a t e d = " t r u e " / >  
                         < / p a r a m e t e r s >  
                     < / c o n t e n t C o n t r o l >  
                     < c o n t e n t C o n t r o l   i d = " 0 7 b d 1 3 9 2 - e 8 6 3 - 4 a e 5 - 8 6 5 2 - 0 0 6 4 e a 7 9 6 1 f 7 "   n a m e = " i m g . I m a g e P a t h   ( B o t t o m ) "   a s s e m b l y = " I p h e l i o n . O u t l i n e . P o w e r P o i n t . d l l "   t y p e = " I p h e l i o n . O u t l i n e . P o w e r P o i n t . R e n d e r e r s . I m a g e R e n d e r e r "   o r d e r = " 3 "   a c t i v e = " t r u e "   e n t i t y I d = " a 1 d c d c 0 1 - 2 2 d e - 4 0 5 6 - b 9 7 5 - 9 3 0 a f c e 3 9 2 c 8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5 7 0 2 d c d 2 - e 8 6 4 - 4 9 b 2 - b d 2 a - 1 6 d 2 8 a f 5 8 1 3 d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b 6 7 b e a 3 9 - 8 8 2 1 - 4 e f 5 - b 1 7 9 - 0 4 f e b d 6 1 d b c 5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8 b 1 4 7 c e f - 5 b e e - 4 d 9 e - 8 d f 9 - 6 9 7 e c 1 e a f 7 d 6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2 f 9 0 f f d 4 - 9 7 1 c - 4 0 e b - a a e 9 - 9 e 0 f e d e a 6 7 4 8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2 "   g r o u p O r d e r = " - 1 "   i s G e n e r a t e d = " f a l s e " / >  
                             < p a r a m e t e r   i d = " 7 c d 6 2 c f 0 - f c 1 c - 4 c 3 d - 9 0 5 4 - 3 e 3 d b b a d d 8 b 1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5 . 2 8 "   g r o u p = " S i z e "   g r o u p O r d e r = " - 1 "   i s G e n e r a t e d = " t r u e " / >  
                             < p a r a m e t e r   i d = " 8 5 e b 0 4 7 5 - 5 7 4 8 - 4 0 6 9 - 8 e 0 7 - 7 0 8 c f f 3 1 0 1 7 3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9 c e 7 c 0 7 5 - 6 9 a 1 - 4 4 a 7 - b e 6 b - d a 9 4 b 0 1 5 d f 5 d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3 3 7 d 9 6 5 - a d 1 f - 4 4 5 f - b 9 2 4 - 5 e e 1 0 0 b 8 4 1 b f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5 . 1 3 "   g r o u p = " S i z e "   g r o u p O r d e r = " - 1 "   i s G e n e r a t e d = " t r u e " / >  
                         < / p a r a m e t e r s >  
                     < / c o n t e n t C o n t r o l >  
                     < c o n t e n t C o n t r o l   i d = " 2 2 3 9 9 c 3 b - f 7 f 6 - 4 3 9 2 - b a b 6 - c 4 5 a e a 8 7 5 c f d "   n a m e = " i m g . I m a g e P a t h   ( M i d d l e ) "   a s s e m b l y = " I p h e l i o n . O u t l i n e . P o w e r P o i n t . d l l "   t y p e = " I p h e l i o n . O u t l i n e . P o w e r P o i n t . R e n d e r e r s . I m a g e R e n d e r e r "   o r d e r = " 3 "   a c t i v e = " t r u e "   e n t i t y I d = " a 1 d c d c 0 1 - 2 2 d e - 4 0 5 6 - b 9 7 5 - 9 3 0 a f c e 3 9 2 c 8 "   f i e l d I d = " a 8 9 2 6 b a 1 - 7 2 1 c - 4 0 c 7 - b 5 1 2 - 8 6 f 2 f 6 e b 9 b 5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9 7 e 5 9 d 1 5 - a 3 5 f - 4 f e 2 - a 7 1 7 - d 0 4 0 c d 2 7 9 e 7 9 "   n a m e = " U n i t   t y p e "   t y p e = " I p h e l i o n . O u t l i n e . C o r e . E n t i t i e s . U n i t T y p e ,   I p h e l i o n . O u t l i n e . C o r e ,   V e r s i o n = 1 . 8 . 1 . 4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            < p a r a m e t e r   i d = " 6 e e 8 4 c d 1 - 5 6 2 a - 4 a 5 4 - 9 e 0 7 - 5 4 1 c 9 5 a 2 3 1 d c "   n a m e = " Z   o r d e r "   t y p e = " I p h e l i o n . O u t l i n e . P o w e r P o i n t . R e n d e r e r s . Z O r d e r ,   I p h e l i o n . O u t l i n e . P o w e r P o i n t ,   V e r s i o n = 1 . 8 . 1 . 4 ,   C u l t u r e = n e u t r a l ,   P u b l i c K e y T o k e n = n u l l "   o r d e r = " 4 "   k e y = " z O r d e r "   v a l u e = " B r i n g T o F r o n t "   g r o u p = " P o s i t i o n "   g r o u p O r d e r = " - 1 "   i s G e n e r a t e d = " f a l s e " / >  
                             < p a r a m e t e r   i d = " 4 0 7 6 f d 1 e - 1 3 c 1 - 4 1 4 a - a 6 5 8 - 5 a b 3 7 f d 2 c 8 3 c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4 9 9 1 0 b 6 8 - 5 7 b 8 - 4 2 2 b - a 9 a a - a 8 8 4 b a f 6 c 0 c c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1 "   g r o u p O r d e r = " - 1 "   i s G e n e r a t e d = " f a l s e " / >  
                             < p a r a m e t e r   i d = " 1 7 6 e d c 1 7 - 1 f d b - 4 c 0 8 - a e 7 2 - 7 3 b b 2 1 f b f c 9 3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5 . 2 8 "   g r o u p = " S i z e "   g r o u p O r d e r = " - 1 "   i s G e n e r a t e d = " t r u e " / >  
                             < p a r a m e t e r   i d = " a 3 7 0 3 4 9 0 - c d 5 a - 4 2 e 8 - 9 8 0 6 - b 3 9 f 9 7 0 0 8 7 4 3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F a l s e "   g r o u p O r d e r = " - 1 "   i s G e n e r a t e d = " f a l s e " / >  
                             < p a r a m e t e r   i d = " 9 2 c 1 a 7 7 7 - b 5 a 2 - 4 a 2 f - 9 b f 4 - 5 e e 9 0 c 1 6 a 6 c 9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            < p a r a m e t e r   i d = " 7 9 8 c f 6 5 e - e e 4 f - 4 4 8 3 - 8 0 e 0 - 7 b 1 e 0 c f 6 c e d b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1 5 . 1 3 "   g r o u p = " S i z e "   g r o u p O r d e r = " - 1 "   i s G e n e r a t e d = " t r u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>  
                     < q u e s t i o n   i d = " a 1 d c d c 0 1 - 2 2 d e - 4 0 5 6 - b 9 7 5 - 9 3 0 a f c e 3 9 2 c 8 "   n a m e = " i m g "   a s s e m b l y = " I p h e l i o n . O u t l i n e . C o n t r o l s . d l l "   t y p e = " I p h e l i o n . O u t l i n e . C o n t r o l s . Q u e s t i o n C o n t r o l s . V i e w M o d e l s . I m a g e L i s t V i e w M o d e l "   o r d e r = " 0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            < p a r a m e t e r s >  
                             < p a r a m e t e r   i d = " 4 0 b c 4 d 1 a - f a b c - 4 f a f - 8 d d 4 - 7 6 4 1 c 4 9 a a 2 0 3 "   n a m e = " A l l o w   u n s e l e c t   l a s t   i t e m "   t y p e = " S y s t e m . B o o l e a n ,   m s c o r l i b ,   V e r s i o n = 4 . 0 . 0 . 0 ,   C u l t u r e = n e u t r a l ,   P u b l i c K e y T o k e n = b 7 7 a 5 c 5 6 1 9 3 4 e 0 8 9 "   o r d e r = " 9 9 9 "   k e y = " u n s e l e c t L a s t "   v a l u e = " T r u e "   g r o u p O r d e r = " - 1 "   i s G e n e r a t e d = " f a l s e " / >  
                             < p a r a m e t e r   i d = " b 3 f 2 e 5 5 1 - b 5 a a - 4 9 1 2 - b d e a - 4 5 9 7 4 c d d b 6 1 4 "   n a m e = " D e f a u l t   z o o m "   t y p e = " S y s t e m . I n t 3 2 ,   m s c o r l i b ,   V e r s i o n = 4 . 0 . 0 . 0 ,   C u l t u r e = n e u t r a l ,   P u b l i c K e y T o k e n = b 7 7 a 5 c 5 6 1 9 3 4 e 0 8 9 "   o r d e r = " 9 9 9 "   k e y = " z o o m "   v a l u e = " "   g r o u p O r d e r = " - 1 "   i s G e n e r a t e d = " f a l s e " / >  
                             < p a r a m e t e r   i d = " a 7 f c d 8 2 6 - e f 9 4 - 4 2 3 a - 9 b 3 3 - 8 c f 0 6 4 b 1 b 0 5 f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5 0 0 "   g r o u p O r d e r = " - 1 "   i s G e n e r a t e d = " f a l s e " / >  
                             < p a r a m e t e r   i d = " 6 6 a 9 1 b d f - 0 5 7 7 - 4 7 3 0 - b b 7 5 - b c d 9 2 1 9 5 2 a a 4 "   n a m e = " H i d e   f i l e   e x t e n s i o n "   t y p e = " S y s t e m . B o o l e a n ,   m s c o r l i b ,   V e r s i o n = 4 . 0 . 0 . 0 ,   C u l t u r e = n e u t r a l ,   P u b l i c K e y T o k e n = b 7 7 a 5 c 5 6 1 9 3 4 e 0 8 9 "   o r d e r = " 9 9 9 "   k e y = " h i d e F i l e E x t "   v a l u e = " F a l s e "   g r o u p O r d e r = " - 1 "   i s G e n e r a t e d = " f a l s e " / >  
                             < p a r a m e t e r   i d = " a 6 9 8 d 2 c f - b d b 4 - 4 5 9 a - 8 2 f 7 - d a 6 e 4 d 0 1 3 6 a f "   n a m e = " I m a g e s   f o l d e r "   t y p e = " S y s t e m . S t r i n g ,   m s c o r l i b ,   V e r s i o n = 4 . 0 . 0 . 0 ,   C u l t u r e = n e u t r a l ,   P u b l i c K e y T o k e n = b 7 7 a 5 c 5 6 1 9 3 4 e 0 8 9 "   o r d e r = " 9 9 9 "   k e y = " i m a g e s F o l d e r "   v a l u e = " & l t ; ? x m l   v e r s i o n = & q u o t ; 1 . 0 & q u o t ;   e n c o d i n g = & q u o t ; u t f - 1 6 & q u o t ; ? & g t ; & # x A ; & l t ; f o r m a t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e x p r e s s i o n & l t ; / t y p e & g t ; & # x A ;     & l t ; t e x t & g t ; { L a b e l s . S e t t i n g s   -   S e c o n d a r y   I m a g e   P a t h } & l t ; / t e x t & g t ; & # x A ; & l t ; / f o r m a t S t r i n g & g t ; "   a r g u m e n t = " F o r m a t S t r i n g "   g r o u p O r d e r = " - 1 "   i s G e n e r a t e d = " f a l s e " / >  
                             < p a r a m e t e r   i d = " 7 1 6 1 4 3 c 0 - 5 2 0 3 - 4 c b a - a d 5 6 - 1 2 5 d 6 9 1 1 0 f c e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3 "   g r o u p O r d e r = " - 1 "   i s G e n e r a t e d = " f a l s e " / >  
                             < p a r a m e t e r   i d = " 5 f 9 2 c e a 1 - f d a 9 - 4 9 0 7 - 9 b f 5 - 6 1 7 6 c 0 9 5 7 e f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            < p a r a m e t e r   i d = " 8 9 f a c 6 6 4 - 4 9 6 b - 4 4 3 7 - 9 1 2 0 - f 6 4 1 1 c 9 5 9 0 0 4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        < / p a r a m e t e r s >  
                     < / q u e s t i o n >  
                 < / q u e s t i o n s >  
                 < c o m m a n d s   x m l n s = " h t t p : / / i p h e l i o n . c o m / w o r d / o u t l i n e / " >  
                     < c o m m a n d   i d = " c d 0 7 c 5 c 6 - 2 f c 1 - 4 a 8 f - 8 8 9 5 - 6 c d d 3 7 f 3 0 7 f f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f r a g m e n t " >  
                         < p a r a m e t e r s >  
            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1 . 4 ,   C u l t u r e = n e u t r a l ,   P u b l i c K e y T o k e n = n u l l "   o r d e r = " 0 "   k e y = " f o r m T y p e "   v a l u e = " 0 "   g r o u p O r d e r = " - 1 "   i s G e n e r a t e d = " f a l s e " / >  
            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            < / p a r a m e t e r s >  
                     < / c o m m a n d >  
                     < c o m m a n d   i d = " 8 1 8 c 5 4 4 9 - f 0 1 8 - 4 d 9 7 - a 1 1 3 - a 4 3 9 0 e c c 8 b b 9 "   n a m e = " D e l e t e   r a n g e   o n   c a n c e l "   a s s e m b l y = " I p h e l i o n . O u t l i n e . P o w e r P o i n t . d l l "   t y p e = " I p h e l i o n . O u t l i n e . P o w e r P o i n t . C o m m a n d s . D e l e t e S l i d e C o m m a n d "   o r d e r = " 1 "   a c t i v e = " t r u e "   c o m m a n d T y p e = " f r a g m e n t " >  
                         < p a r a m e t e r s / >  
                     < / c o m m a n d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    < c o m m a n d   i d = " e 6 8 0 6 8 2 a - 8 3 2 d - 4 2 b 0 - 9 b 6 a - 5 6 c b d 0 4 a c b e c "   n a m e = " R u n   V B A   m a c r o "   a s s e m b l y = " I p h e l i o n . O u t l i n e . P o w e r P o i n t . d l l "   t y p e = " I p h e l i o n . O u t l i n e . P o w e r P o i n t . C o m m a n d s . R u n M a c r o C o m m a n d "   o r d e r = " 3 "   a c t i v e = " t r u e "   c o m m a n d T y p e = " f r a g m e n t " >  
                         < p a r a m e t e r s >  
                             < p a r a m e t e r   i d = " 3 7 6 d 5 2 6 9 - 6 1 e 3 - 4 7 8 d - b 2 a 7 - 9 1 8 1 8 3 1 7 8 7 1 2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                < p a r a m e t e r   i d = " 8 5 1 e e 5 7 9 - 2 1 9 f - 4 f 7 5 - 9 a c 4 - 7 a 3 d 0 5 0 c d 7 1 8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R e c r o p I m a g e s "   g r o u p O r d e r = " - 1 "   i s G e n e r a t e d = " f a l s e " / >  
                             < p a r a m e t e r   i d = " 2 6 c d d 6 b b - a 1 e d - 4 d f 0 - 8 7 d 3 - 6 5 2 5 a 4 8 0 2 0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& q u o t ; F i l l & q u o t ; & l t ; / t e x t & g t ; & # x A ; & l t ; / f o r m a t S t r i n g & g t ; "   a r g u m e n t = " F o r m a t S t r i n g "   g r o u p O r d e r = " - 1 "   i s G e n e r a t e d = " f a l s e " / >  
                             < p a r a m e t e r   i d = " b 9 6 e 4 8 1 d - 5 4 a f - 4 9 e 1 - 8 b 0 1 - 4 a 9 f 5 7 d d e 1 a d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            < p a r a m e t e r   i d = " 3 b 2 8 1 4 9 a - b d 9 b - 4 6 1 6 - 8 5 6 9 - 4 3 3 2 f 7 1 a b a e 8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        < / p a r a m e t e r s >  
                     < / c o m m a n d >  
                 < / c o m m a n d s >  
                 < f i e l d s   x m l n s = " h t t p : / / i p h e l i o n . c o m / w o r d / o u t l i n e / " >  
                     < f i e l d   i d = " a 8 9 2 6 b a 1 - 7 2 1 c - 4 0 c 7 - b 5 1 2 - 8 6 f 2 f 6 e b 9 b 5 5 "   n a m e = " I m a g e P a t h "   t y p e = " "   o r d e r = " 9 9 9 "   e n t i t y I d = " a 1 d c d c 0 1 - 2 2 d e - 4 0 5 6 - b 9 7 5 - 9 3 0 a f c e 3 9 2 c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L a r g e   t e x t   s l i d e   -   3   s e c o n d a r y   i m a g e s "   c a t e g o r y = " T e x t   s l i d e s "   t y p e I d = " 0 " / >  
             < / l i n k e d C o n t e n t I t e m s >  
         < / t e m p l a t e F r a g m e n t >  
         < t e m p l a t e F r a g m e n t   d i s p l a y N a m e = " L a n g u a g e   P r o o f i n g "   t y p e I d = " - 1 " >  
             < t e m p l a t e   i d = " c 4 9 3 5 b f 0 - 8 0 c c - 4 1 2 a - 9 5 7 3 - 1 0 e 8 2 8 a 2 1 b a d "  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"   o f f i c e I d = " 0 0 0 0 0 0 0 0 - 0 0 0 0 - 0 0 0 0 - 0 0 0 0 - 0 0 0 0 0 0 0 0 0 0 0 0 "   h e l p U r l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0 "   w i z a r d P a n e l W i d t h = " 0 "   h i d e W i z a r d I f V a l i d = " f a l s e "   h i d e A u t h o r = " f a l s e "   w i z a r d T a b P o s i t i o n = " n o n e " >  
                 < a u t h o r   x s i : n i l = " t r u e "   x m l n s = " h t t p : / / i p h e l i o n . c o m / w o r d / o u t l i n e / " / >  
                 < c o n t e n t C o n t r o l s   x m l n s = " h t t p : / / i p h e l i o n . c o m / w o r d / o u t l i n e / " >  
                     < c o n t e n t C o n t r o l   i d = " 1 d f 6 1 4 5 4 - 0 a 9 7 - 4 4 4 d - 8 6 f 6 - 0 5 1 0 5 d f f 1 f 8 5 "   n a m e = " O f f i c e . L o c a t i o n "   a s s e m b l y = " I p h e l i o n . O u t l i n e . W o r d . d l l "   t y p e = " I p h e l i o n . O u t l i n e . W o r d . R e n d e r e r s . T e x t R e n d e r e r "   o r d e r = " 2 "   a c t i v e = " t r u e "   e n t i t y I d = " 0 9 4 a 3 b 3 a - 5 2 e f - 4 8 4 8 - 9 6 f 7 - b 0 c e 0 4 b d e 2 e 8 "   f i e l d I d = " 6 0 1 2 4 0 4 c - d 3 6 8 - 4 5 b 8 - a 6 6 e - 7 a d 6 8 8 0 d 9 e 4 6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b c b 0 0 c 8 c - f 9 b b - 4 4 c 6 - b 0 9 c - f c 2 6 5 5 7 0 f 1 2 2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a 7 7 f 1 2 4 f - 2 8 f 6 - 4 e 4 a - b 0 8 2 - f 8 6 9 8 0 0 c 5 e 3 f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                < p a r a m e t e r   i d = " 2 1 3 6 f 8 8 9 - 6 5 f f - 4 6 1 1 - 9 d 6 c - 3 8 5 d a 4 3 d a 2 0 8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9 1 6 e b 9 7 e - 9 b 5 9 - 4 d 1 e - 9 8 3 c - f b d d 4 d 3 5 1 d c 8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1 . 4 ,   C u l t u r e = n e u t r a l ,   P u b l i c K e y T o k e n = n u l l ] ] ,   I p h e l i o n . O u t l i n e . M o d e l ,   V e r s i o n = 1 . 8 . 1 . 4 ,   C u l t u r e = n e u t r a l ,   P u b l i c K e y T o k e n = n u l l "   o r d e r = " 9 9 9 "   k e y = " p a r a g r a p h V a l u e s "   v a l u e = " "   g r o u p O r d e r = " - 1 "   i s G e n e r a t e d = " f a l s e " / >  
                             < p a r a m e t e r   i d = " 3 d c a 5 e 6 7 - b b 3 2 - 4 1 0 7 - a 8 b 2 - d c 2 d c 7 5 9 8 2 a c "   n a m e = " F o r m a t   X M L   c o n t e n t "   t y p e = " S y s t e m . B o o l e a n ,   m s c o r l i b ,   V e r s i o n = 4 . 0 . 0 . 0 ,   C u l t u r e = n e u t r a l ,   P u b l i c K e y T o k e n = b 7 7 a 5 c 5 6 1 9 3 4 e 0 8 9 "   o r d e r = " 9 9 9 "   k e y = " f o r m a t X m l C o n t e n t "   v a l u e = " F a l s e "   g r o u p O r d e r = " - 1 "   i s G e n e r a t e d = " f a l s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/ >  
                 < c o m m a n d s   x m l n s = " h t t p : / / i p h e l i o n . c o m / w o r d / o u t l i n e / "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< / c o m m a n d s >  
                 < f i e l d s   x m l n s = " h t t p : / / i p h e l i o n . c o m / w o r d / o u t l i n e / " >  
                     < f i e l d   i d = " 6 0 1 2 4 0 4 c - d 3 6 8 - 4 5 b 8 - a 6 6 e - 7 a d 6 8 8 0 d 9 e 4 6 "   n a m e = " L o c a t i o n "   t y p e = " "   o r d e r = " 9 9 9 "   e n t i t y I d = " 0 9 4 a 3 b 3 a - 5 2 e f - 4 8 4 8 - 9 6 f 7 - b 0 c e 0 4 b d e 2 e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/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    < l i n k e d C o n t e n t I t e m s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A g e n d a   S l i d e   w i t h   c o l o u r e d   b a c k g r o u n d "   c a t e g o r y = " C o l o u r   b a c k g r o u n d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B l a n k "   c a t e g o r y = " E n d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B l a n k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B r a n d e d   C h a r t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C o n t e n t s   S l i d e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C o n t e n t s   S l i d e   w i t h   c o l o u r e d   b a c k g r o u n d "   c a t e g o r y = " C o l o u r   b a c k g r o u n d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D i v i d e r "   c a t e g o r y = " D i v i d e r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D i v i d e r   -   c o l o u r e d   b a c k g r o u n d "   c a t e g o r y = " D i v i d e r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E n d   S l i d e "   c a t e g o r y = " E n d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I n f o g r a p h i c s   Q u o t e s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L a r g e   t e x t   s l i d e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Q u e s t i o n s   s l i d e "   c a t e g o r y = " E n d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Q u o t e   s l i d e "   c a t e g o r y = " C o l o u r   b a c k g r o u n d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h a n k   y o u   f o r   p a r t i c i p a t i o n   s l i d e "   c a t e g o r y = " E n d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i t l e   O n l y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i t l e   S l i d e     n o   i m a g e "   c a t e g o r y = " T i t l e   c o v e r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S m a l l   t e x t   s l i d e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e a m   P r o f i l e   -   2   p e o p l e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e a m   P r o f i l e   -   3   p e o p l e "   c a t e g o r y = " T e x t   s l i d e s "   t y p e I d = " 0 " / >  
                 < l i n k e d C o n t e n t I t e m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n a m e = " T e a m   P r o f i l e   -   4   p e o p l e "   c a t e g o r y = " T e x t   s l i d e s "   t y p e I d = " 0 " / >  
             < / l i n k e d C o n t e n t I t e m s >  
         < / t e m p l a t e F r a g m e n t >  
     < / t e m p l a t e F r a g m e n t s >  
 < / t e m p l a t e F r a g m e n t D a t a > 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04110818514C4C9A68C770D7D0DE25" ma:contentTypeVersion="9" ma:contentTypeDescription="Create a new document." ma:contentTypeScope="" ma:versionID="bd0585381835f0f9d1e29caea52a278c">
  <xsd:schema xmlns:xsd="http://www.w3.org/2001/XMLSchema" xmlns:xs="http://www.w3.org/2001/XMLSchema" xmlns:p="http://schemas.microsoft.com/office/2006/metadata/properties" xmlns:ns2="c27582a9-8bdf-4c00-8fcf-cc31569997b5" targetNamespace="http://schemas.microsoft.com/office/2006/metadata/properties" ma:root="true" ma:fieldsID="e42018f13b3efff640a8014a2d45948a" ns2:_="">
    <xsd:import namespace="c27582a9-8bdf-4c00-8fcf-cc31569997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582a9-8bdf-4c00-8fcf-cc31569997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��< ? x m l   v e r s i o n = " 1 . 0 "   e n c o d i n g = " u t f - 1 6 " ? > < t e m p l a t e   x m l n s : x s i = " h t t p : / / w w w . w 3 . o r g / 2 0 0 1 / X M L S c h e m a - i n s t a n c e "   x m l n s : x s d = " h t t p : / / w w w . w 3 . o r g / 2 0 0 1 / X M L S c h e m a "   i d = " 7 3 9 d e f 5 4 - 8 b 4 f - 4 6 6 f - a 8 e 7 - c 4 8 e 1 2 d d a b e c "  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l a b e l & l t ; / t y p e & g t ; & # x A ;     & l t ; t e x t & g t ; T e m p l a t e   N a m e s   -   P o w e r P o i n t   1 6 x 9 & l t ; / t e x t & g t ; & # x A ; & l t ; / u i L o c a l i z e d S t r i n g & g t ; "   d o c u m e n t I d = " 4 9 0 5 a 8 c 2 - 8 a f e - 4 1 e 6 - 8 c 0 6 - c 8 0 f e 2 4 1 6 d 0 f "   t e m p l a t e F u l l N a m e = " b l a n k "   v e r s i o n = " 0 "   c o i C h e c k s u m = " K a i t Z 2 T H t s 4 a 6 Z F E U g G w L W G 4 k N z x 7 w A z u E f E C 2 1 Z U e U = "   s c h e m a V e r s i o n = " 1 "   w o r d V e r s i o n = " 1 6 . 0 "   l a n g u a g e I s o = " e n - G B "   o f f i c e I d = " d 7 7 7 0 b 6 c - 7 3 5 8 - 4 1 9 e - a 7 b 1 - 7 0 d 9 8 a b b e 1 b f "   h e l p U r l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0 "   w i z a r d P a n e l W i d t h = " 0 "   h i d e W i z a r d I f V a l i d = " f a l s e "   h i d e A u t h o r = " f a l s e "   w i z a r d T a b P o s i t i o n = " n o n e "   x m l n s = " h t t p : / / i p h e l i o n . c o m / w o r d / o u t l i n e / " >  
     < a u t h o r >  
         < l o c a l i z e d P r o f i l e s / >  
         < f r o m S e a r c h C o n t a c t > t r u e < / f r o m S e a r c h C o n t a c t >  
         < i d > 0 b f d f 0 7 7 - 5 4 8 a - 4 7 a 1 - 8 d 1 e - 7 3 7 e 1 c 1 5 a 4 9 c < / i d >  
         < n a m e > L i z z i e   H a r d y < / n a m e >  
         < i n i t i a l s > L G H < / i n i t i a l s >  
         < p r i m a r y O f f i c e > M a n c h e s t e r < / p r i m a r y O f f i c e >  
         < p r i m a r y O f f i c e I d > d 7 7 7 0 b 6 c - 7 3 5 8 - 4 1 9 e - a 7 b 1 - 7 0 d 9 8 a b b e 1 b f < / p r i m a r y O f f i c e I d >  
         < p r i m a r y L a n g u a g e I s o > c 7 b e b a b 5 - 5 7 2 3 - 4 0 f e - b 8 a 3 - f 0 4 7 5 0 c b 3 1 2 0 < / p r i m a r y L a n g u a g e I s o >  
         < p h o n e N u m b e r F o r m a t > + 4 4   2 0   7 4 9 7   X X X X < / p h o n e N u m b e r F o r m a t >  
         < f a x N u m b e r F o r m a t > + 4 4   2 0   7 9 1 9   X X X X < / f a x N u m b e r F o r m a t >  
         < j o b D e s c r i p t i o n > A s s o c i a t e < / j o b D e s c r i p t i o n >  
         < d e p a r t m e n t > E m p l o y m e n t < / d e p a r t m e n t >  
         < e m a i l > l i z z i e h a r d y @ e v e r s h e d s - s u t h e r l a n d . c o m < / e m a i l >  
         < r a w D i r e c t L i n e > 4 4 1 6 1 8 3 1 8 5 1 9 < / r a w D i r e c t L i n e >  
         < r a w D i r e c t F a x / >  
         < m o b i l e > + 4 4   7 5 8   5 3 2   7 6 6 5 < / m o b i l e >  
         < l o g i n > H a r d y E X < / l o g i n >  
         < e m p l y e e I d > 6 7 1 0 8 < / e m p l y e e I d >  
         < b a r R e g i s t r a t i o n s / >  
     < / a u t h o r >  
     < c o n t e n t C o n t r o l s >  
         < c o n t e n t C o n t r o l   i d = " a 2 a 5 6 3 6 5 - 2 7 d 7 - 4 4 4 9 - 8 6 5 3 - 0 9 f b 1 9 8 b 9 9 2 5 "   n a m e = " Q u e s t i o n M a r k I m a g e "   a s s e m b l y = " I p h e l i o n . O u t l i n e . P o w e r P o i n t . d l l "   t y p e = " I p h e l i o n . O u t l i n e . P o w e r P o i n t . R e n d e r e r s . I m a g e R e n d e r e r "   o r d e r = " 3 "   a c t i v e = " t r u e "   e n t i t y I d = " e 6 9 5 0 e 4 e - 3 e 6 a - 4 4 c 8 - a 6 b a - a c d 5 f 4 3 c 1 3 0 5 "   f i e l d I d = " 1 8 4 5 7 3 0 2 - b e 9 7 - 4 2 4 d - 8 7 3 5 - 2 1 2 b c d 9 6 e 2 a 2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{ L a b e l s . S e t t i n g s   -   Q u e s t i o n   I m a g e   P a t h }   & a m p ;   & # x A ; F O R M A T T E X T ( & # x A ;   & q u o t ; { 0 } . j p g & q u o t ; ,   & # x A ;   I F N O T E M P T Y ( & # x A ;     { C o l o u r   T h e m e . S e l e c t e d   I t e m s } , & # x A ;     { C o l o u r   T h e m e . S e l e c t e d   I t e m s } , & # x A ;     & q u o t ; D e f a u l t & q u o t ; & # x A ;   ) & # x A ; )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f 3 7 5 1 6 c 6 - 1 0 7 d - 4 b b e - a e a 9 - 5 5 a 1 d a 3 7 2 5 4 4 "   n a m e = " U n i t   t y p e "   t y p e = " I p h e l i o n . O u t l i n e . C o r e . E n t i t i e s . U n i t T y p e ,   I p h e l i o n . O u t l i n e . C o r e ,   V e r s i o n = 1 . 8 . 5 . 3 0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< p a r a m e t e r   i d = " 9 4 a d b d 2 1 - 7 f 6 b - 4 0 5 a - 9 0 5 1 - 5 5 b 3 4 6 9 8 b 7 1 b "   n a m e = " Z   o r d e r "   t y p e = " I p h e l i o n . O u t l i n e . P o w e r P o i n t . R e n d e r e r s . Z O r d e r ,   I p h e l i o n . O u t l i n e . P o w e r P o i n t ,   V e r s i o n = 1 . 8 . 5 . 3 0 ,   C u l t u r e = n e u t r a l ,   P u b l i c K e y T o k e n = n u l l "   o r d e r = " 4 "   k e y = " z O r d e r "   v a l u e = " N o n e "   g r o u p = " P o s i t i o n "   g r o u p O r d e r = " - 1 "   i s G e n e r a t e d = " f a l s e " / >  
                 < p a r a m e t e r   i d = " 8 3 9 5 c 1 0 0 - 5 7 f e - 4 8 9 8 - 9 b b 7 - 6 9 9 8 5 7 f f 2 1 5 3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e f 7 1 b f 2 2 - a a 4 5 - 4 3 a a - a 0 a a - b 3 d f 8 8 d 2 7 a 5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6 2 c 8 7 0 2 4 - d e 4 8 - 4 c 6 c - 9 1 0 e - e 7 e 1 a 2 3 2 0 b 6 9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1 4 "   g r o u p = " S i z e "   g r o u p O r d e r = " - 1 "   i s G e n e r a t e d = " t r u e " / >  
                 < p a r a m e t e r   i d = " 8 c f 5 e c 0 c - 0 9 e a - 4 6 d 5 - b e 7 e - 8 1 9 3 b 5 7 0 4 9 e 9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< p a r a m e t e r   i d = " 0 6 3 c c 7 6 2 - 2 8 d 3 - 4 c 7 6 - a b 6 6 - e 5 f 0 7 1 4 8 5 c 0 3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T r u e "   g r o u p O r d e r = " - 1 "   i s G e n e r a t e d = " f a l s e " / >  
                 < p a r a m e t e r   i d = " 5 3 f 6 7 2 e 8 - 0 9 2 0 - 4 f b 3 - 8 2 0 8 - 5 5 d c a 3 e e a 1 e 4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9 . 9 "   g r o u p = " S i z e "   g r o u p O r d e r = " - 1 "   i s G e n e r a t e d = " t r u e " / >  
             < / p a r a m e t e r s >  
         < / c o n t e n t C o n t r o l >  
         < c o n t e n t C o n t r o l   i d = " 5 9 8 2 6 d e 0 - b 5 b 6 - 4 6 7 a - a 0 6 d - 5 c d d e 8 8 c 9 2 1 c "   n a m e = " O f f i c e . L o g o "   a s s e m b l y = " I p h e l i o n . O u t l i n e . P o w e r P o i n t . d l l "   t y p e = " I p h e l i o n . O u t l i n e . P o w e r P o i n t . R e n d e r e r s . I m a g e R e n d e r e r "   o r d e r = " 2 "   a c t i v e = " t r u e "   e n t i t y I d = " 0 9 4 a 3 b 3 a - 5 2 e f - 4 8 4 8 - 9 6 f 7 - b 0 c e 0 4 b d e 2 e 8 "   f i e l d I d = " 6 0 1 2 4 0 4 c - d 3 6 8 - 4 5 b 8 - a 6 6 e - 7 a d 6 8 8 0 d 9 e 4 6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I F ( & # x A ;   F I L E E X I S T S ( { L a b e l s . S e t t i n g s   -   L o g o   P a t h }   & a m p ;   & q u o t ; E S I _ P r i m a r y _ & q u o t ;   & a m p ;   { O f f i c e . R e f e r e n c e }   & a m p ;   & q u o t ; . p n g & q u o t ; ) , & # x A ;   { L a b e l s . S e t t i n g s   -   L o g o   P a t h }   & a m p ;   & q u o t ; E S I _ P r i m a r y _ & q u o t ;   & a m p ;   { O f f i c e . R e f e r e n c e }   & a m p ;   & q u o t ; . p n g & q u o t ; , & # x A ;   I F ( & # x A ;     F I L E E X I S T S ( { L a b e l s . S e t t i n g s   -   L o g o   P a t h }   & a m p ;   & q u o t ; E S I _ P r i m a r y _ & q u o t ;   & a m p ;   { C o u n t r y . R e f e r e n c e }   & a m p ;   & q u o t ; . p n g & q u o t ; ) , & # x A ;     { L a b e l s . S e t t i n g s   -   L o g o   P a t h }   & a m p ;   & q u o t ; E S I _ P r i m a r y _ & q u o t ;   & a m p ;   { C o u n t r y . R e f e r e n c e }   & a m p ;   & q u o t ; . p n g & q u o t ; , & # x A ;     { L a b e l s . S e t t i n g s   -   L o g o   D e f a u l t   F i l e } & # x A ;   ) & # x A ; )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c 4 9 1 8 6 6 5 - 8 f 3 6 - 4 1 f d - a 5 0 e - a 8 b 6 e 8 4 0 d 9 8 d "   n a m e = " U n i t   t y p e "   t y p e = " I p h e l i o n . O u t l i n e . C o r e . E n t i t i e s . U n i t T y p e ,   I p h e l i o n . O u t l i n e . C o r e ,   V e r s i o n = 1 . 8 . 5 . 3 0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< p a r a m e t e r   i d = " a 6 f 9 d 1 0 0 - 4 7 8 6 - 4 5 4 c - 8 1 5 f - 5 0 8 e f f 2 8 c 1 d 1 "   n a m e = " Z   o r d e r "   t y p e = " I p h e l i o n . O u t l i n e . P o w e r P o i n t . R e n d e r e r s . Z O r d e r ,   I p h e l i o n . O u t l i n e . P o w e r P o i n t ,   V e r s i o n = 1 . 8 . 5 . 3 0 ,   C u l t u r e = n e u t r a l ,   P u b l i c K e y T o k e n = n u l l "   o r d e r = " 4 "   k e y = " z O r d e r "   v a l u e = " N o n e "   g r o u p = " P o s i t i o n "   g r o u p O r d e r = " - 1 "   i s G e n e r a t e d = " f a l s e " / >  
                 < p a r a m e t e r   i d = " 1 b c d 6 4 6 8 - 6 7 a d - 4 5 3 1 - a f 2 f - 3 d b d b 4 e a 1 e 6 a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9 4 9 b f 6 0 2 - 8 8 6 2 - 4 2 9 1 - b 8 b 1 - 6 5 e a b 3 c e 5 d 5 e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8 d 3 3 6 9 c a - 5 4 7 0 - 4 1 b 7 - a 8 d f - 9 e f 5 6 b 0 0 4 6 0 5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1 0 . 3 "   g r o u p = " S i z e "   g r o u p O r d e r = " - 1 "   i s G e n e r a t e d = " t r u e " / >  
                 < p a r a m e t e r   i d = " 3 4 c 1 9 a 2 9 - 3 9 f f - 4 b c e - b a d 5 - 4 c 9 0 0 c c 6 a c d 4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< p a r a m e t e r   i d = " 9 8 9 9 f a 2 8 - 6 d 3 4 - 4 4 2 9 - 9 c d 0 - a 3 6 e 6 f 7 e 8 e 2 c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F a l s e "   g r o u p O r d e r = " - 1 "   i s G e n e r a t e d = " f a l s e " / >  
                 < p a r a m e t e r   i d = " d 1 4 e d 4 4 e - e 6 2 e - 4 e 6 7 - 9 b 4 6 - 5 4 3 7 a 9 0 8 b 8 7 f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4 . 2 6 "   g r o u p = " S i z e "   g r o u p O r d e r = " - 1 "   i s G e n e r a t e d = " t r u e " / >  
             < / p a r a m e t e r s >  
         < / c o n t e n t C o n t r o l >  
         < c o n t e n t C o n t r o l   i d = " 3 d 9 9 3 0 0 7 - e 0 f 4 - 4 d d b - 9 a 3 b - 9 0 3 a 5 c d 1 3 0 d 9 "   n a m e = " A u t h o r . N a m e "   a s s e m b l y = " I p h e l i o n . O u t l i n e . P o w e r P o i n t . d l l "   t y p e = " I p h e l i o n . O u t l i n e . P o w e r P o i n t . R e n d e r e r s . T e x t R e n d e r e r "   o r d e r = " 2 "   a c t i v e = " t r u e "   e n t i t y I d = " f 2 9 4 b 1 d 2 - 1 b 4 5 - 4 e 5 f - 9 4 c 4 - 2 9 5 3 e 5 1 5 0 1 3 7 "   f i e l d I d = " b 0 2 c 5 d 2 3 - 0 e 5 f - 4 3 d 8 - 8 5 e 3 - c 9 9 4 4 f 2 f 7 0 e d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6 8 3 9 9 b 5 8 - 3 b f 1 - 4 2 9 4 - b 7 7 1 - 1 e 9 b 8 c 9 d c 3 a 9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2 9 3 5 b e 8 2 - 3 c b d - 4 d 2 4 - a 5 f 3 - 1 5 1 4 8 6 6 c a 9 9 0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1 a 2 c d 4 c 4 - 9 8 0 9 - 4 8 e 1 - b 6 3 d - c b 4 5 3 8 0 c 6 e d c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    < p a r a m e t e r   i d = " 9 d e 1 7 2 1 5 - f 1 1 5 - 4 a 1 d - a b f 4 - 9 3 0 f 4 a 7 5 9 a 5 9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2 d b e 7 8 a d - e 5 6 1 - 4 0 d d - 9 5 e 3 - c f 6 1 8 9 4 2 6 f e d "   n a m e = " O f f i c e . B u i l d i n g   A d d r e s s . F o r m a t t e d   A d d r e s s "   a s s e m b l y = " I p h e l i o n . O u t l i n e . P o w e r P o i n t . d l l "   t y p e = " I p h e l i o n . O u t l i n e . P o w e r P o i n t . R e n d e r e r s . T e x t R e n d e r e r "   o r d e r = " 2 "   a c t i v e = " t r u e "   e n t i t y I d = " 0 9 4 a 3 b 3 a - 5 2 e f - 4 8 4 8 - 9 6 f 7 - b 0 c e 0 4 b d e 2 e 8 "   f i e l d I d = " 0 b 7 a 1 9 5 3 - 6 6 b c - 4 2 a f - 9 a 3 d - e 8 f f 0 b 0 2 f 4 b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I F ( { O f f i c e . R e f e r e n c e } = & q u o t ; C N - B E I & q u o t ; , & # x A ;   F I E L D V A L U E ( { O f f i c e . B u i l d i n g   A d d r e s s . F o r m a t t e d   A d d r e s s } , & q u o t ; e n - G B & q u o t ; ) , & # x A ;     I F ( { O f f i c e . R e f e r e n c e } = & q u o t ; C N - S H A & q u o t ; , & # x A ;       F I E L D V A L U E ( { O f f i c e . B u i l d i n g   A d d r e s s . F o r m a t t e d   A d d r e s s } , & q u o t ; e n - G B & q u o t ; ) , & # x A ;         I F ( { O f f i c e . R e f e r e n c e } = & q u o t ; C N - H K & q u o t ; , & # x A ;           F I E L D V A L U E ( { O f f i c e . B u i l d i n g   A d d r e s s . F o r m a t t e d   A d d r e s s } , & q u o t ; e n - G B & q u o t ; ) ,       & # x A ;               { O f f i c e . B u i l d i n g   A d d r e s s . F o r m a t t e d   A d d r e s s } & # x A ;           )           & # x A ;     ) & # x A ; ) & # x A ;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a e 1 8 a 8 d 4 - 3 b 3 5 - 4 7 b 1 - 8 0 8 6 - 5 b 8 c b 0 6 1 7 9 3 0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e e 1 2 f 4 5 0 - d 4 2 8 - 4 2 8 4 - 8 7 5 3 - 2 f 1 a 9 0 4 c 5 4 0 8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f 4 c 7 1 a 8 d - 3 8 a 4 - 4 4 e e - 8 8 4 d - 9 0 0 9 3 6 f a d c e 7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    < p a r a m e t e r   i d = " 2 4 e 1 6 6 3 f - d 2 6 7 - 4 9 3 a - b 5 0 4 - e 1 0 a a 1 1 3 f 8 a 0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5 1 2 2 c d 3 4 - f e 4 e - 4 9 7 a - b 8 8 d - 4 d 7 6 5 4 7 8 a 7 8 c "   n a m e = " O f f i c e . L o g o W h i t e "   a s s e m b l y = " I p h e l i o n . O u t l i n e . P o w e r P o i n t . d l l "   t y p e = " I p h e l i o n . O u t l i n e . P o w e r P o i n t . R e n d e r e r s . I m a g e R e n d e r e r "   o r d e r = " 2 "   a c t i v e = " t r u e "   e n t i t y I d = " 0 9 4 a 3 b 3 a - 5 2 e f - 4 8 4 8 - 9 6 f 7 - b 0 c e 0 4 b d e 2 e 8 "   f i e l d I d = " 6 0 1 2 4 0 4 c - d 3 6 8 - 4 5 b 8 - a 6 6 e - 7 a d 6 8 8 0 d 9 e 4 6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I F ( & # x A ;   F I L E E X I S T S ( { L a b e l s . S e t t i n g s   -   L o g o   P a t h }   & a m p ;   & q u o t ; E S I _ P r i m a r y _ & q u o t ;   & a m p ;   { O f f i c e . R e f e r e n c e }   & a m p ;   & q u o t ; _ W H I T E . p n g & q u o t ; ) , & # x A ;   { L a b e l s . S e t t i n g s   -   L o g o   P a t h }   & a m p ;   & q u o t ; E S I _ P r i m a r y _ & q u o t ;   & a m p ;   { O f f i c e . R e f e r e n c e }   & a m p ;   & q u o t ; _ W H I T E . p n g & q u o t ; , & # x A ;   I F ( & # x A ;     F I L E E X I S T S ( { L a b e l s . S e t t i n g s   -   L o g o   P a t h }   & a m p ;   & q u o t ; E S I _ P r i m a r y _ & q u o t ;   & a m p ;   { C o u n t r y . R e f e r e n c e }   & a m p ;   & q u o t ; _ W H I T E . p n g & q u o t ; ) , & # x A ;     { L a b e l s . S e t t i n g s   -   L o g o   P a t h }   & a m p ;   & q u o t ; E S I _ P r i m a r y _ & q u o t ;   & a m p ;   { C o u n t r y . R e f e r e n c e }   & a m p ;   & q u o t ; _ W H I T E . p n g & q u o t ; , & # x A ;     { L a b e l s . S e t t i n g s   -   L o g o   W h i t e   D e f a u l t   F i l e } & # x A ;   ) & # x A ; )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a 7 a 3 7 b 5 9 - 0 4 d e - 4 f 5 0 - 9 3 8 c - 2 d d 1 3 4 9 9 9 d c d "   n a m e = " U n i t   t y p e "   t y p e = " I p h e l i o n . O u t l i n e . C o r e . E n t i t i e s . U n i t T y p e ,   I p h e l i o n . O u t l i n e . C o r e ,   V e r s i o n = 1 . 8 . 5 . 3 0 ,   C u l t u r e = n e u t r a l ,   P u b l i c K e y T o k e n = n u l l "   o r d e r = " 1 "   k e y = " u n i t T y p e T y p e "   v a l u e = " C e n t i m e t e r s "   g r o u p = " S i z e "   g r o u p O r d e r = " - 1 "   i s G e n e r a t e d = " f a l s e " / >  
                 < p a r a m e t e r   i d = " 4 0 4 0 d a c 3 - d 7 6 4 - 4 4 7 a - b 4 4 a - c d 8 3 b 8 2 5 6 1 1 5 "   n a m e = " Z   o r d e r "   t y p e = " I p h e l i o n . O u t l i n e . P o w e r P o i n t . R e n d e r e r s . Z O r d e r ,   I p h e l i o n . O u t l i n e . P o w e r P o i n t ,   V e r s i o n = 1 . 8 . 5 . 3 0 ,   C u l t u r e = n e u t r a l ,   P u b l i c K e y T o k e n = n u l l "   o r d e r = " 4 "   k e y = " z O r d e r "   v a l u e = " N o n e "   g r o u p = " P o s i t i o n "   g r o u p O r d e r = " - 1 "   i s G e n e r a t e d = " f a l s e " / >  
                 < p a r a m e t e r   i d = " 1 d f 7 e 9 c 7 - 6 5 6 b - 4 5 b f - a 7 7 b - 5 8 d 2 4 7 e 4 7 0 a 8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d 2 7 8 d 2 e 4 - e c 1 6 - 4 7 9 6 - 9 8 3 9 - e 0 a e 3 3 6 4 2 b 3 5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b 1 9 8 4 1 5 5 - b 6 7 2 - 4 8 d 9 - b a 6 9 - 1 c d 9 6 3 f e d 1 f 8 "   n a m e = " H e i g h t "   t y p e = " S y s t e m . S i n g l e ,   m s c o r l i b ,   V e r s i o n = 4 . 0 . 0 . 0 ,   C u l t u r e = n e u t r a l ,   P u b l i c K e y T o k e n = b 7 7 a 5 c 5 6 1 9 3 4 e 0 8 9 "   o r d e r = " 9 9 9 "   k e y = " h e i g h t "   v a l u e = " 1 0 . 3 "   g r o u p = " S i z e "   g r o u p O r d e r = " - 1 "   i s G e n e r a t e d = " t r u e " / >  
                 < p a r a m e t e r   i d = " 2 1 2 5 b 3 2 6 - 4 a 5 d - 4 5 d 5 - b 0 8 e - e 3 c f f 5 8 2 a 1 a 9 "   n a m e = " L o c k   a s p e c t   r a t i o "   t y p e = " S y s t e m . B o o l e a n ,   m s c o r l i b ,   V e r s i o n = 4 . 0 . 0 . 0 ,   C u l t u r e = n e u t r a l ,   P u b l i c K e y T o k e n = b 7 7 a 5 c 5 6 1 9 3 4 e 0 8 9 "   o r d e r = " 9 9 9 "   k e y = " l o c k A s p e c t R a t i o "   v a l u e = " T r u e "   g r o u p O r d e r = " - 1 "   i s G e n e r a t e d = " f a l s e " / >  
                 < p a r a m e t e r   i d = " 8 a f 0 9 9 5 1 - c e 1 8 - 4 e 8 1 - a 1 8 9 - 5 5 3 b 9 3 4 0 b 3 a 3 "   n a m e = " R e t a i n   s h a p e   s e t t i n g s "   t y p e = " S y s t e m . B o o l e a n ,   m s c o r l i b ,   V e r s i o n = 4 . 0 . 0 . 0 ,   C u l t u r e = n e u t r a l ,   P u b l i c K e y T o k e n = b 7 7 a 5 c 5 6 1 9 3 4 e 0 8 9 "   o r d e r = " 9 9 9 "   k e y = " r e t a i n S h a p e S e t t i n g s "   v a l u e = " F a l s e "   g r o u p O r d e r = " - 1 "   i s G e n e r a t e d = " f a l s e " / >  
                 < p a r a m e t e r   i d = " 3 9 7 b d 6 0 b - f 3 d d - 4 8 4 d - b b c a - 3 4 4 3 2 3 0 7 8 9 9 e "   n a m e = " W i d t h "   t y p e = " S y s t e m . S i n g l e ,   m s c o r l i b ,   V e r s i o n = 4 . 0 . 0 . 0 ,   C u l t u r e = n e u t r a l ,   P u b l i c K e y T o k e n = b 7 7 a 5 c 5 6 1 9 3 4 e 0 8 9 "   o r d e r = " 9 9 9 "   k e y = " w i d t h "   v a l u e = " 4 . 2 6 "   g r o u p = " S i z e "   g r o u p O r d e r = " - 1 "   i s G e n e r a t e d = " t r u e " / >  
             < / p a r a m e t e r s >  
         < / c o n t e n t C o n t r o l >  
         < c o n t e n t C o n t r o l   i d = " e 3 c 8 3 3 8 b - e 8 e 1 - 4 2 e e - 8 f c 2 - b c 8 b c f c 0 4 c c 6 "   n a m e = " D M S . D o c I d F o r m a t "   a s s e m b l y = " I p h e l i o n . O u t l i n e . P o w e r P o i n t . d l l "   t y p e = " I p h e l i o n . O u t l i n e . P o w e r P o i n t . R e n d e r e r s . T e x t R e n d e r e r "   o r d e r = " 3 "   a c t i v e = " t r u e "   e n t i t y I d = " 9 4 e d e 0 2 4 - 8 e f 1 - 4 8 9 5 - 8 f c d - c c c e 9 9 b 3 d 4 0 1 "   f i e l d I d = " 7 2 9 0 4 a 4 7 - 5 7 8 0 - 4 5 9 c - b e 7 a - 4 4 8 f 9 a d 8 d 6 b 4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L O W E R ( & # x A ; I F N O T E M P T Y ( & # x A ;   { D M S . D o c N u m b e r } , & # x A ;   { D M S . L i b r a r y }   & a m p ;   & q u o t ; \ & q u o t ;   & a m p ;   { D M S . D o c N u m b e r }   & a m p ;   & q u o t ; \ & q u o t ;   & a m p ;   { D M S . D o c V e r s i o n }   , & # x A ;   { S y s t e m   F i e l d s . D o c u m e n t . B u i l t I n D o c u m e n t P r o p e r t i e s } & # x A ; ) & # x A ; )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9 c c c a 1 9 9 - 1 8 0 b - 4 a b a - a e 5 c - f 1 d 7 2 c b 5 4 a e c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5 e f 7 1 2 d 5 - 7 f 0 e - 4 6 9 a - b c 2 f - d 5 7 3 4 a a 3 5 7 c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a 0 4 c 5 d 2 0 - f 3 7 a - 4 1 4 a - 9 f 4 1 - a 2 3 d 1 0 e 6 8 b 4 e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    < p a r a m e t e r   i d = " 3 5 1 f 0 a 9 4 - b d 1 a - 4 7 2 5 - a a 0 a - 4 9 e d c 5 3 a 5 9 6 7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c 7 7 7 c 4 4 b - 5 1 c c - 4 4 d 1 - 8 9 2 b - 7 e 6 c 1 d c f 0 7 6 5 "   n a m e = " A u t h o r . D e t a i l s "   a s s e m b l y = " I p h e l i o n . O u t l i n e . P o w e r P o i n t . d l l "   t y p e = " I p h e l i o n . O u t l i n e . P o w e r P o i n t . R e n d e r e r s . X m l F o r m a t t e d T e x t R e n d e r e r "   o r d e r = " 2 "   a c t i v e = " t r u e "   e n t i t y I d = " f 2 9 4 b 1 d 2 - 1 b 4 5 - 4 e 5 f - 9 4 c 4 - 2 9 5 3 e 5 1 5 0 1 3 7 "   f i e l d I d = " a a d 9 1 4 5 4 - 2 d 8 0 - 4 9 f d - 8 2 7 6 - 2 7 a c d 0 a 6 f a 1 8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{ A u t h o r . J o b   D e s c r i p t i o n }   & a m p ;   C H A R ( 1 3 )   & a m p ;   & # x A ;   I F N O T E M P T Y ( { A u t h o r . D i r e c t   L i n e } , & q u o t ; & l t ; b & g t ; & q u o t ;   & a m p ;   { L a b e l s . G e n e r a l   -   T e l   S h o r t }   & a m p ;   { L a b e l s . G e n e r a l   -   L a b e l   s e p a r a t o r }   & a m p ;   & q u o t ; & l t ; / b & g t ; & q u o t ;   & a m p ;   { A u t h o r . D i r e c t   L i n e }   & a m p ;   C H A R ( 1 3 ) , & q u o t ; & q u o t ; ) & # x A ; & a m p ;   { A u t h o r . E m a i l }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9 0 e d d 4 c f - 6 6 6 1 - 4 d 0 1 - a 7 f 5 - 8 c b f c 3 5 4 1 9 6 b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9 6 5 2 7 c b 1 - 0 a 2 f - 4 7 3 e - 8 6 8 3 - 6 d 6 3 f 2 a e 6 3 1 3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2 5 5 b 0 e 4 7 - 4 d b 0 - 4 b d 1 - b 5 5 9 - e 1 0 5 b b c 0 5 1 f e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0 3 2 5 e 2 4 5 - a a 9 e - 4 b 0 5 - 8 3 c 1 - 9 e a 4 4 f 7 5 5 c a 7 "   n a m e = " P r e s e n t a t i o n   D a t e "   a s s e m b l y = " I p h e l i o n . O u t l i n e . P o w e r P o i n t . d l l "   t y p e = " I p h e l i o n . O u t l i n e . P o w e r P o i n t . R e n d e r e r s . T e x t R e n d e r e r "   o r d e r = " 3 "   a c t i v e = " t r u e "   e n t i t y I d = " 9 1 f 5 1 3 b c - 9 4 0 7 - 4 1 9 7 - a 0 9 c - 4 b 5 0 6 d 7 c b d 1 9 "   f i e l d I d = " b 7 c e f a 4 1 - f 9 d 1 - 4 f 7 3 - a b f 3 - c e 1 4 0 e 7 a 8 4 9 7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4 5 3 1 7 1 6 4 - b d b c - 4 0 a f - 9 1 0 c - 2 a 0 6 0 d f 5 d d f 2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8 2 3 f 1 2 c f - 6 4 3 b - 4 f 6 4 - b 0 b 4 - 9 1 d 2 2 b 7 e c d e 7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c 9 e d 6 1 8 f - 7 a 8 d - 4 7 8 8 - a c 5 e - f 1 0 5 4 2 f 2 5 4 7 3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    < p a r a m e t e r   i d = " b d 8 a 0 d 2 8 - c 6 5 3 - 4 3 6 f - 8 8 7 c - 0 a 3 d f 4 2 d a b 1 4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d 1 5 2 4 1 8 d - 0 4 9 e - 4 e 0 7 - 9 7 3 3 - 7 0 7 d 6 9 6 3 6 c e 0 "   n a m e = " E n t i t y   n a m e   |   D a t e "   a s s e m b l y = " I p h e l i o n . O u t l i n e . P o w e r P o i n t . d l l "   t y p e = " I p h e l i o n . O u t l i n e . P o w e r P o i n t . R e n d e r e r s . T e x t R e n d e r e r "   o r d e r = " 3 "   a c t i v e = " t r u e "   e n t i t y I d = " 9 1 f 5 1 3 b c - 9 4 0 7 - 4 1 9 7 - a 0 9 c - 4 b 5 0 6 d 7 c b d 1 9 "   f i e l d I d = " b 7 c e f a 4 1 - f 9 d 1 - 4 f 7 3 - a b f 3 - c e 1 4 0 e 7 a 8 4 9 7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{ E n t i t y . E n t i t y   N a m e   1 }   & a m p ;   & # x A ;   I F N O T E M P T Y ( { D a t e . D a t e } , & q u o t ;   |   & q u o t ;   & a m p ;   { D a t e . D a t e }   , & q u o t ; & q u o t ; )   & a m p ; & # x A ;   I F N O T E M P T Y ( { F o o t e r   t e x t . T e x t } , & q u o t ;   |   & q u o t ;   & a m p ;   { F o o t e r   t e x t . T e x t } , & q u o t ; & q u o t ; )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6 e a 8 8 6 8 2 - 0 4 4 7 - 4 b 1 5 - 8 7 0 2 - 0 a 0 c f c a 9 9 e 3 7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8 a c b 3 b a 7 - 9 a 0 d - 4 3 2 7 - b 0 6 f - 0 f 7 7 a e 0 8 1 0 5 f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9 f f 4 a 1 7 7 - e 5 c 8 - 4 e 1 8 - b 1 7 5 - 4 b 8 0 b c b 7 1 5 c 0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    < p a r a m e t e r   i d = " 9 4 0 5 6 3 e 0 - 2 a 2 c - 4 7 c e - b 6 9 7 - 2 8 f 8 6 e 4 7 a c 0 5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6 f 3 a d 7 f 5 - 5 4 a 0 - 4 3 c b - a d 3 2 - 5 2 7 8 7 5 5 5 e 8 e d "   n a m e = " O f f i c e . B u i l d i n g   A d d r e s s . T r a n s l a t e d "   a s s e m b l y = " I p h e l i o n . O u t l i n e . P o w e r P o i n t . d l l "   t y p e = " I p h e l i o n . O u t l i n e . P o w e r P o i n t . R e n d e r e r s . X m l F o r m a t t e d T e x t R e n d e r e r "   o r d e r = " 2 "   a c t i v e = " t r u e "   e n t i t y I d = " 0 9 4 a 3 b 3 a - 5 2 e f - 4 8 4 8 - 9 6 f 7 - b 0 c e 0 4 b d e 2 e 8 "   f i e l d I d = " 0 b 7 a 1 9 5 3 - 6 6 b c - 4 2 a f - 9 a 3 d - e 8 f f 0 b 0 2 f 4 b 5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I F ( O R ( { O f f i c e . R e f e r e n c e } = & q u o t ; C N - B E I & q u o t ; , { O f f i c e . R e f e r e n c e } = & q u o t ; C N - S H A & q u o t ; ) , & # x A ;   F I E L D V A L U E ( { O f f i c e . B u i l d i n g   A d d r e s s . F o r m a t t e d   A d d r e s s } , & q u o t ; z h - C N & q u o t ; ) , & # x A ;   I F ( { O f f i c e . R e f e r e n c e } = & q u o t ; C N - H K & q u o t ; , F I E L D V A L U E ( { O f f i c e . B u i l d i n g   A d d r e s s . F o r m a t t e d   A d d r e s s } , & q u o t ; z h - T W & q u o t ; ) , & q u o t ; & q u o t ; ) & # x A ; )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3 6 8 e 4 9 9 d - e 2 4 5 - 4 7 f c - 8 f 8 9 - a 0 9 e 7 b 5 5 6 f 4 f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a a 6 6 f b 0 5 - c a 2 0 - 4 8 5 8 - 8 7 6 d - b 6 1 d c 5 9 7 c 0 d 1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2 5 9 b 7 a b 5 - a 3 5 e - 4 0 0 3 - a 5 9 b - 2 f b 6 5 7 f 4 9 3 2 8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1 c a 2 d 3 3 1 - 8 8 4 0 - 4 6 8 8 - 8 d e 5 - 5 8 5 0 4 4 6 d 0 9 3 7 "   n a m e = " O f f i c e . D i s c l a i m e r . F i r m   D B 3 "   a s s e m b l y = " I p h e l i o n . O u t l i n e . P o w e r P o i n t . d l l "   t y p e = " I p h e l i o n . O u t l i n e . P o w e r P o i n t . R e n d e r e r s . T e x t R e n d e r e r "   o r d e r = " 2 "   a c t i v e = " t r u e "   e n t i t y I d = " 0 9 4 a 3 b 3 a - 5 2 e f - 4 8 4 8 - 9 6 f 7 - b 0 c e 0 4 b d e 2 e 8 "   f i e l d I d = " 4 c 5 9 f f 9 d - 9 9 5 a - 4 8 b 7 - 9 5 0 4 - b 2 d 3 5 b b 5 c d 0 7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a 6 2 8 3 1 5 2 - 8 3 2 4 - 4 9 e a - b 9 f b - 2 6 0 9 c b d 3 5 a d 3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8 e 5 3 6 6 3 b - 8 4 5 d - 4 0 a 0 - 9 d 9 a - 2 6 3 3 1 2 e 5 e f f 0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e d a 7 1 c e 3 - d 6 0 3 - 4 f 5 e - b 1 7 d - d a 6 6 6 e 5 4 9 7 d b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& l t ; ? x m l   v e r s i o n = & q u o t ; 1 . 0 & q u o t ;   e n c o d i n g = & q u o t ; u t f - 1 6 & q u o t ; ? & g t ; & # x A ; & l t ; X m l P a r a m e t e r   x m l n s : x s i = & q u o t ; h t t p : / / w w w . w 3 . o r g / 2 0 0 1 / X M L S c h e m a - i n s t a n c e & q u o t ;   x m l n s : x s d = & q u o t ; h t t p : / / w w w . w 3 . o r g / 2 0 0 1 / X M L S c h e m a & q u o t ; & g t ; & # x A ;     & l t ; p a r a m e t e r E n t i t i e s & g t ; & # x A ;         & l t ; p a r a m e t e r E n t i t y   x s i : t y p e = & q u o t ; P a r a g r a p h V a l u e P a r a m e t e r E n t i t y & q u o t ;   k e y = & q u o t ; U R L & q u o t ;   s t a r t P a r a g r a p h = & q u o t ; 1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i = & a m p ; q u o t ; h t t p : / / w w w . w 3 . o r g / 2 0 0 1 / X M L S c h e m a - i n s t a n c e & a m p ; q u o t ;   x m l n s : x s d = & a m p ; q u o t ; h t t p : / / w w w . w 3 . o r g / 2 0 0 1 / X M L S c h e m a & a m p ; q u o t ; & a m p ; g t ; & a m p ; # x D ; & a m p ; # x A ;     & a m p ; l t ; t y p e & a m p ; g t ; e x p r e s s i o n & a m p ; l t ; / t y p e & a m p ; g t ; & a m p ; # x D ; & a m p ; # x A ;     & a m p ; l t ; t e x t & a m p ; g t ; { O f f i c e . O f f i c e   U R L } & a m p ; l t ; / t e x t & a m p ; g t ; & a m p ; # x D ; & a m p ; # x A ; & a m p ; l t ; / l o c a l i z e d S t r i n g & a m p ; g t ; & q u o t ;   d e l e t e I f E m p t y = & q u o t ; t r u e & q u o t ;   / & g t ; & # x A ;         & l t ; p a r a m e t e r E n t i t y   x s i : t y p e = & q u o t ; P a r a g r a p h V a l u e P a r a m e t e r E n t i t y & q u o t ;   k e y = & q u o t ; D i s c l a i m e r & q u o t ;   s t a r t P a r a g r a p h = & q u o t ; 2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i = & a m p ; q u o t ; h t t p : / / w w w . w 3 . o r g / 2 0 0 1 / X M L S c h e m a - i n s t a n c e & a m p ; q u o t ;   x m l n s : x s d = & a m p ; q u o t ; h t t p : / / w w w . w 3 . o r g / 2 0 0 1 / X M L S c h e m a & a m p ; q u o t ; & a m p ; g t ; & a m p ; # x D ; & a m p ; # x A ;     & a m p ; l t ; t y p e & a m p ; g t ; e x p r e s s i o n & a m p ; l t ; / t y p e & a m p ; g t ; & a m p ; # x D ; & a m p ; # x A ;     & a m p ; l t ; t e x t & a m p ; g t ; R E P L A C E ( & a m p ; # x D ; & a m p ; # x A ;   F I R S T N O T E M P T Y ( { E n t i t y . D i s c l a i m e r   4 } , & a m p ; # x D ; & a m p ; # x A ;           { O f f i c e . D i s c l a i m e r . F i r m   D B 3 } , & a m p ; # x D ; & a m p ; # x A ;           { C o u n t r y . D i s c l a i m e r . F i r m   D B 3 } & a m p ; # x D ; & a m p ; # x A ;   ) , & a m p ; # x D ; & a m p ; # x A ;   & a m p ; q u o t ; [ Y E A R ] & a m p ; q u o t ; , & a m p ; # x D ; & a m p ; # x A ;   F O R M A T D A T E T I M E ( { S y s t e m   F i e l d s . C u r r e n t   D a t e   a n d   T i m e } , & a m p ; q u o t ; y y y y & a m p ; q u o t ; ) & a m p ; # x D ; & a m p ; # x A ; , t r u e ) & a m p ; l t ; / t e x t & a m p ; g t ; & a m p ; # x D ; & a m p ; # x A ; & a m p ; l t ; / l o c a l i z e d S t r i n g & a m p ; g t ; & q u o t ;   d e l e t e I f E m p t y = & q u o t ; t r u e & q u o t ;   / & g t ; & # x A ;     & l t ; / p a r a m e t e r E n t i t i e s & g t ; & # x A ; & l t ; / X m l P a r a m e t e r & g t ; "   g r o u p O r d e r = " - 1 "   i s G e n e r a t e d = " f a l s e " / >  
                 < p a r a m e t e r   i d = " d e c c 6 8 5 0 - 4 f 8 a - 4 6 c 2 - a b 7 b - d d d d 8 b f 7 a c 1 9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< / p a r a m e t e r s >  
         < / c o n t e n t C o n t r o l >  
         < c o n t e n t C o n t r o l   i d = " 9 7 4 8 4 e 6 a - 3 f 9 5 - 4 2 5 b - 8 b 3 8 - 7 0 3 3 0 f 0 c 5 f 6 2 "   n a m e = " E n t i t y   n a m e   |   D a t e   ( T e m p l a t e ) "   a s s e m b l y = " I p h e l i o n . O u t l i n e . W o r d . d l l "   t y p e = " I p h e l i o n . O u t l i n e . W o r d . R e n d e r e r s . T e x t R e n d e r e r "   o r d e r = " 3 "   a c t i v e = " t r u e "   e n t i t y I d = " 9 1 f 5 1 3 b c - 9 4 0 7 - 4 1 9 7 - a 0 9 c - 4 b 5 0 6 d 7 c b d 1 9 "   f i e l d I d = " b 7 c e f a 4 1 - f 9 d 1 - 4 f 7 3 - a b f 3 - c e 1 4 0 e 7 a 8 4 9 7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= " { E n t i t y . E n t i t y   N a m e   1 }   & a m p ;   & # x A ;   I F N O T E M P T Y ( { D a t e . D a t e } , & q u o t ;   |   & q u o t ;   & a m p ;   { D a t e . D a t e }   , & q u o t ; & q u o t ; )   & a m p ; & # x A ;   I F N O T E M P T Y ( { F o o t e r   t e x t . T e x t } , & q u o t ;   |   & q u o t ;   & a m p ;   { F o o t e r   t e x t . T e x t } , & q u o t ; & q u o t ; )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6 e 7 b c d 2 d - 7 d c e - 4 e 2 0 - 9 b d 0 - 0 1 f 8 2 4 9 2 8 f 4 3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7 6 6 c 5 1 b 7 - a 7 a b - 4 8 5 0 - 9 1 9 3 - 7 c b 2 c b f 5 a d a 1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    < p a r a m e t e r   i d = " 9 8 f b d 0 7 2 - 3 7 a 1 - 4 8 3 0 - 9 7 1 7 - c a d 6 5 1 e 3 8 a 5 9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4 1 b 1 8 6 b 3 - a 3 a 2 - 4 1 7 f - 8 9 f 9 - 4 8 6 d f 5 3 7 9 5 7 1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< / p a r a m e t e r s >  
         < / c o n t e n t C o n t r o l >  
         < c o n t e n t C o n t r o l   i d = " 1 d f 6 1 4 5 4 - 0 a 9 7 - 4 4 4 d - 8 6 f 6 - 0 5 1 0 5 d f f 1 f 8 5 "   n a m e = " O f f i c e . L o c a t i o n "   a s s e m b l y = " I p h e l i o n . O u t l i n e . W o r d . d l l "   t y p e = " I p h e l i o n . O u t l i n e . W o r d . R e n d e r e r s . T e x t R e n d e r e r "   o r d e r = " 2 "   a c t i v e = " t r u e "   e n t i t y I d = " 0 9 4 a 3 b 3 a - 5 2 e f - 4 8 4 8 - 9 6 f 7 - b 0 c e 0 4 b d e 2 e 8 "   f i e l d I d = " 6 0 1 2 4 0 4 c - d 3 6 8 - 4 5 b 8 - a 6 6 e - 7 a d 6 8 8 0 d 9 e 4 6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< p a r a m e t e r s >  
                 < p a r a m e t e r   i d = " b c b 0 0 c 8 c - f 9 b b - 4 4 c 6 - b 0 9 c - f c 2 6 5 5 7 0 f 1 2 2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< p a r a m e t e r   i d = " a 7 7 f 1 2 4 f - 2 8 f 6 - 4 e 4 a - b 0 8 2 - f 8 6 9 8 0 0 c 5 e 3 f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    < p a r a m e t e r   i d = " 2 1 3 6 f 8 8 9 - 6 5 f f - 4 6 1 1 - 9 d 6 c - 3 8 5 d a 4 3 d a 2 0 8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< p a r a m e t e r   i d = " 9 1 6 e b 9 7 e - 9 b 5 9 - 4 d 1 e - 9 8 3 c - f b d d 4 d 3 5 1 d c 8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    < p a r a m e t e r   i d = " 3 d c a 5 e 6 7 - b b 3 2 - 4 1 0 7 - a 8 b 2 - d c 2 d c 7 5 9 8 2 a c "   n a m e = " F o r m a t   X M L   c o n t e n t "   t y p e = " S y s t e m . B o o l e a n ,   m s c o r l i b ,   V e r s i o n = 4 . 0 . 0 . 0 ,   C u l t u r e = n e u t r a l ,   P u b l i c K e y T o k e n = b 7 7 a 5 c 5 6 1 9 3 4 e 0 8 9 "   o r d e r = " 9 9 9 "   k e y = " f o r m a t X m l C o n t e n t "   v a l u e = " F a l s e "   g r o u p O r d e r = " - 1 "   i s G e n e r a t e d = " f a l s e " / >  
             < / p a r a m e t e r s >  
         < / c o n t e n t C o n t r o l >  
     < / c o n t e n t C o n t r o l s >  
     < q u e s t i o n s >  
         < q u e s t i o n   i d = " f f 7 0 f c 4 0 - a a d f - 4 d b e - a f 7 8 - 0 e 5 d 1 c 0 f 0 2 4 7 "   n a m e = " D M S S a v e "   a s s e m b l y = " I p h e l i o n . O u t l i n e . C o n t r o l s . d l l "   t y p e = " I p h e l i o n . O u t l i n e . C o n t r o l s . Q u e s t i o n C o n t r o l s . V i e w M o d e l s . S e l e c t i o n L i s t V i e w M o d e l "   o r d e r = " 0 "   a c t i v e = " f a l s e "   g r o u p = " & l t ; D e f a u l t & g t ; "   r e s u l t T y p e = " s i n g l e "   d i s p l a y T y p e = " S t a r t u p "   p a g e C o l u m n S p a n = " c o l u m n S p a n 6 "   p a r e n t I d = " 0 0 0 0 0 0 0 0 - 0 0 0 0 - 0 0 0 0 - 0 0 0 0 - 0 0 0 0 0 0 0 0 0 0 0 0 " >  
             < p a r a m e t e r s >  
                 < p a r a m e t e r   i d = " c f 4 0 f 3 e 2 - e 2 1 3 - 4 c f 2 - b 4 3 7 - b 7 6 5 b 2 6 c 6 f 8 f "   n a m e = " I t e m s   l i s t "   t y p e = " I p h e l i o n . O u t l i n e . M o d e l . E n t i t i e s . I n l i n e P a r a m e t e r E n t i t y C o l l e c t i o n ` 1 [ [ I p h e l i o n . O u t l i n e . M o d e l . E n t i t i e s . L o c a l i z e d K e y V a l u e P a r a m e t e r E n t i t y ,   I p h e l i o n . O u t l i n e . M o d e l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i t e m L i s t "   v a l u e = " & l t ; ? x m l   v e r s i o n = & q u o t ; 1 . 0 & q u o t ;   e n c o d i n g = & q u o t ; u t f - 1 6 & q u o t ; ? & g t ; & # x A ; & l t ; X m l P a r a m e t e r   x m l n s : x s d = & q u o t ; h t t p : / / w w w . w 3 . o r g / 2 0 0 1 / X M L S c h e m a & q u o t ;   x m l n s : x s i = & q u o t ; h t t p : / / w w w . w 3 . o r g / 2 0 0 1 / X M L S c h e m a - i n s t a n c e & q u o t ; & g t ; & # x A ;     & l t ; p a r a m e t e r E n t i t i e s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G e n e r a l   -   S a v e   t o   D M S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Y & a m p ; l t ; / t e x t & a m p ; g t ; & a m p ; # x D ; & a m p ; # x A ; & a m p ; l t ; / l o c a l i z e d S t r i n g & a m p ; g t ; & q u o t ;   i s S e l e c t e d = & q u o t ; t r u e & q u o t ;   i n v e r t F i e l d V a l u e = & q u o t ; f a l s e & q u o t ;   / & g t ; & # x A ;     & l t ; / p a r a m e t e r E n t i t i e s & g t ; & # x A ; & l t ; / X m l P a r a m e t e r & g t ; "   g r o u p O r d e r = " - 1 "   i s G e n e r a t e d = " f a l s e " / >  
                 < p a r a m e t e r   i d = " 0 d a 4 6 d 9 6 - 3 7 2 d - 4 d e a - a d 6 0 - f f 2 5 1 d a 8 4 b 0 8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0 "   g r o u p O r d e r = " - 1 "   i s G e n e r a t e d = " f a l s e " / >  
                 < p a r a m e t e r   i d = " f e d a a 7 b f - 7 7 a 1 - 4 3 6 8 - b d e e - a d 9 0 1 3 2 6 2 5 e 7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< p a r a m e t e r   i d = " 7 a 8 f 0 4 d 6 - 8 1 3 6 - 4 6 4 2 - b 7 9 9 - b 5 4 3 c 7 6 6 8 e 5 b "   n a m e = " N u m b e r   o f   c o l u m n s "   t y p e = " I p h e l i o n . O u t l i n e . C o n t r o l s . Q u e s t i o n C o n t r o l s . V i e w M o d e l s . Q u e s t i o n C o l u m n s ,   I p h e l i o n . O u t l i n e . C o n t r o l s ,   V e r s i o n = 1 . 8 . 5 . 3 0 ,   C u l t u r e = n e u t r a l ,   P u b l i c K e y T o k e n = n u l l "   o r d e r = " 9 9 9 "   k e y = " n u m b e r O f C o l u m n s "   v a l u e = " T w o C o l u m n "   g r o u p O r d e r = " - 1 "   i s G e n e r a t e d = " f a l s e " / >  
                 < p a r a m e t e r   i d = " 9 e c 8 a 5 b 6 - 6 2 b 0 - 4 3 0 5 - a 8 5 8 - b 4 e 7 d 7 7 9 0 1 d 1 "   n a m e = " R e m e m b e r   l a s t   v a l u e s "   t y p e = " S y s t e m . B o o l e a n ,   m s c o r l i b ,   V e r s i o n = 4 . 0 . 0 . 0 ,   C u l t u r e = n e u t r a l ,   P u b l i c K e y T o k e n = b 7 7 a 5 c 5 6 1 9 3 4 e 0 8 9 "   o r d e r = " 9 9 9 "   k e y = " r e m e m b e r L a s t V a l u e "   v a l u e = " T r u e "   g r o u p O r d e r = " - 1 "   i s G e n e r a t e d = " f a l s e " / >  
                 < p a r a m e t e r   i d = " 6 d e f 0 d a a - c 3 8 f - 4 b 6 a - b a d 9 - 9 e 9 d 4 8 a 5 e b 5 7 "   n a m e = " S e l e c t i o n   m o d e "   t y p e = " I p h e l i o n . O u t l i n e . C o n t r o l s . Q u e s t i o n C o n t r o l s . V i e w M o d e l s . Q u e s t i o n S e l e c t i o n M o d e ,   I p h e l i o n . O u t l i n e . C o n t r o l s ,   V e r s i o n = 1 . 8 . 5 . 3 0 ,   C u l t u r e = n e u t r a l ,   P u b l i c K e y T o k e n = n u l l "   o r d e r = " 9 9 9 "   k e y = " s e l e c t i o n M o d e "   v a l u e = " S w i t c h "   g r o u p O r d e r = " - 1 "   i s G e n e r a t e d = " f a l s e " / >  
                 < p a r a m e t e r   i d = " a 9 f 3 f 1 b 5 - 1 5 2 1 - 4 4 9 2 - 9 3 1 d - f 5 1 6 0 b 5 f e c 8 e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< p a r a m e t e r   i d = " 7 2 7 c 4 2 3 7 - 8 4 2 5 - 4 3 8 2 - a 4 b 8 - d f 7 b e e 0 7 7 8 a 0 "   n a m e = " W i d t h   t y p e "   t y p e = " I p h e l i o n . O u t l i n e . M o d e l . I n t e r f a c e s . Q u e s t i o n C o n t r o l L a y o u t ,   I p h e l i o n . O u t l i n e . M o d e l ,   V e r s i o n = 1 . 8 . 5 . 3 0 ,   C u l t u r e = n e u t r a l ,   P u b l i c K e y T o k e n = n u l l "   o r d e r = " 9 9 9 "   k e y = " l a y o u t "   v a l u e = " F u l l "   g r o u p O r d e r = " - 1 "   i s G e n e r a t e d = " f a l s e " / >  
             < / p a r a m e t e r s >  
         < / q u e s t i o n >  
         < q u e s t i o n   i d = " 9 4 e d e 0 2 4 - 8 e f 1 - 4 8 9 5 - 8 f c d - c c c e 9 9 b 3 d 4 0 1 "   n a m e = " D M S "   a s s e m b l y = " I p h e l i o n . O u t l i n e . I n t e g r a t i o n . W o r k S i t e . d l l "   t y p e = " I p h e l i o n . O u t l i n e . I n t e g r a t i o n . W o r k S i t e . V i e w M o d e l s . S e l e c t W o r k S p a c e V i e w M o d e l "   o r d e r = " 1 "   a c t i v e = " t r u e "   g r o u p = " & l t ; D e f a u l t & g t ; "   r e s u l t T y p e = " s i n g l e "   d i s p l a y T y p e = " S t a r t u p "   p a g e C o l u m n S p a n = " c o l u m n S p a n 6 "   p a r e n t I d = " 0 0 0 0 0 0 0 0 - 0 0 0 0 - 0 0 0 0 - 0 0 0 0 - 0 0 0 0 0 0 0 0 0 0 0 0 " >  
             < p a r a m e t e r s >  
                 < p a r a m e t e r   i d = " 5 1 f 8 3 4 c 8 - 5 2 3 9 - 4 5 b b - 9 e 5 e - 8 7 3 4 e 2 7 b 0 e d 1 "   n a m e = " A u t h o r   f i e l d "   t y p e = " I p h e l i o n . O u t l i n e . M o d e l . E n t i t i e s . P a r a m e t e r F i e l d D e s c r i p t o r ,   I p h e l i o n . O u t l i n e . M o d e l ,   V e r s i o n = 1 . 8 . 5 . 3 0 ,   C u l t u r e = n e u t r a l ,   P u b l i c K e y T o k e n = n u l l "   o r d e r = " 9 9 9 "   k e y = " a u t h o r F i e l d "   v a l u e = " 5 5 2 9 a 7 1 1 - 4 6 9 0 - 4 b 1 d - b f 3 0 - 7 3 9 1 9 e 6 4 1 2 2 1 | f 2 9 4 b 1 d 2 - 1 b 4 5 - 4 e 5 f - 9 4 c 4 - 2 9 5 3 e 5 1 5 0 1 3 7 | "   g r o u p O r d e r = " - 1 "   i s G e n e r a t e d = " f a l s e " / >  
                 < p a r a m e t e r   i d = " 8 7 9 d b 9 3 4 - 8 c 8 c - 4 e 7 4 - a 4 7 1 - c f c f 4 3 a e b 3 5 4 "   n a m e = " D e f a u l t   f o l d e r "   t y p e = " S y s t e m . S t r i n g ,   m s c o r l i b ,   V e r s i o n = 4 . 0 . 0 . 0 ,   C u l t u r e = n e u t r a l ,   P u b l i c K e y T o k e n = b 7 7 a 5 c 5 6 1 9 3 4 e 0 8 9 "   o r d e r = " 9 9 9 "   k e y = " d e f a u l t F o l d e r "   v a l u e = " D o c u m e n t s "   a r g u m e n t = " I t e m L i s t C o n t r o l "   g r o u p O r d e r = " - 1 "   i s G e n e r a t e d = " f a l s e " / >  
                 < p a r a m e t e r   i d = " a a 0 a f 4 6 a - 8 6 a 8 - 4 b c e - a f 3 9 - c f 1 7 0 7 0 f 0 e 5 6 "   n a m e = " D o   n o t   d i s p l a y   i f   v a l i d "   t y p e = " S y s t e m . B o o l e a n ,   m s c o r l i b ,   V e r s i o n = 4 . 0 . 0 . 0 ,   C u l t u r e = n e u t r a l ,   P u b l i c K e y T o k e n = b 7 7 a 5 c 5 6 1 9 3 4 e 0 8 9 "   o r d e r = " 9 9 9 "   k e y = " i n v i s i b l e I f V a l i d "   v a l u e = " F a l s e "   g r o u p O r d e r = " - 1 "   i s G e n e r a t e d = " f a l s e " / >  
                 < p a r a m e t e r   i d = " 3 f 2 3 2 8 6 6 - a 5 1 8 - 4 1 5 d - 8 9 2 0 - 9 0 c e 0 6 3 b c 3 b 2 "   n a m e = " D o c   I d   f o r m a t "   t y p e = " S y s t e m . S t r i n g ,   m s c o r l i b ,   V e r s i o n = 4 . 0 . 0 . 0 ,   C u l t u r e = n e u t r a l ,   P u b l i c K e y T o k e n = b 7 7 a 5 c 5 6 1 9 3 4 e 0 8 9 "   o r d e r = " 9 9 9 "   k e y = " d o c I d F o r m a t "   v a l u e = " & l t ; ? x m l   v e r s i o n = & q u o t ; 1 . 0 & q u o t ;   e n c o d i n g = & q u o t ; u t f - 1 6 & q u o t ; ? & g t ; & # x A ; & l t ; f o r m a t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e x p r e s s i o n & l t ; / t y p e & g t ; & # x A ;     & l t ; t e x t & g t ; L O W E R ( & # x A ; I F N O T E M P T Y ( & # x A ;   { D M S . D o c N u m b e r } , & # x A ;   { D M S . L i b r a r y }   & a m p ; a m p ;   & q u o t ; \ & q u o t ;   & a m p ; a m p ;   { D M S . D o c N u m b e r }   & a m p ; a m p ;   & q u o t ; \ & q u o t ;   & a m p ; a m p ;   { D M S . D o c V e r s i o n }   , & # x A ;   { S y s t e m   F i e l d s . D o c u m e n t . B u i l t I n D o c u m e n t P r o p e r t i e s } & # x A ; ) & # x A ; ) & l t ; / t e x t & g t ; & # x A ; & l t ; / f o r m a t S t r i n g & g t ; "   a r g u m e n t = " F o r m a t S t r i n g "   g r o u p O r d e r = " - 1 "   i s G e n e r a t e d = " f a l s e " / >  
                 < p a r a m e t e r   i d = " e 6 f d 6 c a e - 2 9 3 f - 4 a e 0 - b 7 6 c - 5 d 8 3 c 8 1 3 2 3 f c "   n a m e = " D o c u m e n t   s u b - t y p e "   t y p e = " S y s t e m . S t r i n g ,   m s c o r l i b ,   V e r s i o n = 4 . 0 . 0 . 0 ,   C u l t u r e = n e u t r a l ,   P u b l i c K e y T o k e n = b 7 7 a 5 c 5 6 1 9 3 4 e 0 8 9 "   o r d e r = " 9 9 9 "   k e y = " d o c S u b T y p e "   v a l u e = " & l t ; ? x m l   v e r s i o n = & q u o t ; 1 . 0 & q u o t ;   e n c o d i n g = & q u o t ; u t f - 1 6 & q u o t ; ? & g t ; & # x A ; & l t ;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l o c a l i z e d S t r i n g & g t ; "   a r g u m e n t = " E x p r e s s i o n L o c a l i z e d S t r i n g "   g r o u p O r d e r = " - 1 "   i s G e n e r a t e d = " f a l s e " / >  
                 < p a r a m e t e r   i d = " 2 d b f 8 0 9 e - f b 8 6 - 4 8 5 b - 8 3 3 0 - f f 1 1 d 5 9 0 a b b 0 "   n a m e = " D o c u m e n t   t y p e "   t y p e = " S y s t e m . S t r i n g ,   m s c o r l i b ,   V e r s i o n = 4 . 0 . 0 . 0 ,   C u l t u r e = n e u t r a l ,   P u b l i c K e y T o k e n = b 7 7 a 5 c 5 6 1 9 3 4 e 0 8 9 "   o r d e r = " 9 9 9 "   k e y = " d o c T y p e "   v a l u e = " & l t ; ? x m l   v e r s i o n = & q u o t ; 1 . 0 & q u o t ;   e n c o d i n g = & q u o t ; u t f - 1 6 & q u o t ; ? & g t ; & # x A ; & l t ;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& g t ; P P T E M P & l t ; / t e x t & g t ; & # x A ; & l t ; / l o c a l i z e d S t r i n g & g t ; "   a r g u m e n t = " E x p r e s s i o n L o c a l i z e d S t r i n g "   g r o u p O r d e r = " - 1 "   i s G e n e r a t e d = " f a l s e " / >  
                 < p a r a m e t e r   i d = " 7 f b 3 7 e a 5 - 9 9 7 d - 4 9 1 2 - b d 6 4 - c 2 1 5 6 3 6 b 7 d 0 d "   n a m e = " F o l d e r   l i s t   h e i g h t "   t y p e = " S y s t e m . N u l l a b l e ` 1 [ [ S y s t e m . I n t 3 2 ,   m s c o r l i b ,   V e r s i o n = 4 . 0 . 0 . 0 ,   C u l t u r e = n e u t r a l ,   P u b l i c K e y T o k e n = b 7 7 a 5 c 5 6 1 9 3 4 e 0 8 9 ] ] ,   m s c o r l i b ,   V e r s i o n = 4 . 0 . 0 . 0 ,   C u l t u r e = n e u t r a l ,   P u b l i c K e y T o k e n = b 7 7 a 5 c 5 6 1 9 3 4 e 0 8 9 "   o r d e r = " 9 9 9 "   k e y = " f o l d e r H e i g h t "   v a l u e = " "   g r o u p O r d e r = " - 1 "   i s G e n e r a t e d = " f a l s e " / >  
                 < p a r a m e t e r   i d = " f 8 5 4 8 5 0 e - f b 7 a - 4 e e 6 - 8 b 7 c - d 5 1 7 1 0 2 c 0 2 c c "   n a m e = " O r d e r   W o r k s p a c e s   a l p h a b e t i c a l l y "   t y p e = " S y s t e m . B o o l e a n ,   m s c o r l i b ,   V e r s i o n = 4 . 0 . 0 . 0 ,   C u l t u r e = n e u t r a l ,   P u b l i c K e y T o k e n = b 7 7 a 5 c 5 6 1 9 3 4 e 0 8 9 "   o r d e r = " 9 9 9 "   k e y = " o r d e r W o r k s p a c e s A l p h a b e t i c a l l y "   v a l u e = " F a l s e "   g r o u p O r d e r = " - 1 "   i s G e n e r a t e d = " f a l s e " / >  
                 < p a r a m e t e r   i d = " 3 b 3 9 e 5 b e - 9 5 8 1 - 4 3 7 e - b 2 c 6 - b 6 e 8 f b 7 d c 9 6 0 "   n a m e = " R e m e m b e r   w o r k s p a c e   a n d   f o l d e r "   t y p e = " S y s t e m . B o o l e a n ,   m s c o r l i b ,   V e r s i o n = 4 . 0 . 0 . 0 ,   C u l t u r e = n e u t r a l ,   P u b l i c K e y T o k e n = b 7 7 a 5 c 5 6 1 9 3 4 e 0 8 9 "   o r d e r = " 9 9 9 "   k e y = " r e m e m b e r W S "   v a l u e = " T r u e "   g r o u p O r d e r = " - 1 "   i s G e n e r a t e d = " f a l s e " / >  
                 < p a r a m e t e r   i d = " 9 5 7 4 a 9 c 3 - f 6 5 4 - 4 f 0 4 - b 3 d c - 4 3 4 c 4 5 e c 1 3 9 6 "   n a m e = " R e m o v e   C l / M t   l e a d   z e r o s "   t y p e = " S y s t e m . B o o l e a n ,   m s c o r l i b ,   V e r s i o n = 4 . 0 . 0 . 0 ,   C u l t u r e = n e u t r a l ,   P u b l i c K e y T o k e n = b 7 7 a 5 c 5 6 1 9 3 4 e 0 8 9 "   o r d e r = " 9 9 9 "   k e y = " r e m o v e L e a d i n g Z e r o s "   v a l u e = " F a l s e "   g r o u p O r d e r = " - 1 "   i s G e n e r a t e d = " f a l s e " / >  
                 < p a r a m e t e r   i d = " 9 e 3 f 5 0 2 7 - 4 4 d 3 - 4 7 0 0 - a c 6 8 - 0 a 8 4 7 d e 0 3 b 8 9 "   n a m e = " S h o w   a u t h o r   l o o k u p "   t y p e = " S y s t e m . B o o l e a n ,   m s c o r l i b ,   V e r s i o n = 4 . 0 . 0 . 0 ,   C u l t u r e = n e u t r a l ,   P u b l i c K e y T o k e n = b 7 7 a 5 c 5 6 1 9 3 4 e 0 8 9 "   o r d e r = " 9 9 9 "   k e y = " s h o w A u t h o r "   v a l u e = " F a l s e "   g r o u p O r d e r = " - 1 "   i s G e n e r a t e d = " f a l s e " / >  
                 < p a r a m e t e r   i d = " c 2 2 2 f c 5 2 - 6 f 0 8 - 4 e b a - a f 8 2 - 5 b b c 8 8 b 4 d 2 c c "   n a m e = " S h o w   d o c u m e n t   t i t l e "   t y p e = " S y s t e m . B o o l e a n ,   m s c o r l i b ,   V e r s i o n = 4 . 0 . 0 . 0 ,   C u l t u r e = n e u t r a l ,   P u b l i c K e y T o k e n = b 7 7 a 5 c 5 6 1 9 3 4 e 0 8 9 "   o r d e r = " 9 9 9 "   k e y = " s h o w T i t l e "   v a l u e = " T r u e "   g r o u p O r d e r = " - 1 "   i s G e n e r a t e d = " f a l s e " / >  
                 < p a r a m e t e r   i d = " a 9 f a 4 e b 0 - e b 3 a - 4 9 4 5 - 9 7 9 8 - e c b 3 b c d 7 8 9 3 5 "   n a m e = " S h o w   w o r k s p a c e s "   t y p e = " S y s t e m . B o o l e a n ,   m s c o r l i b ,   V e r s i o n = 4 . 0 . 0 . 0 ,   C u l t u r e = n e u t r a l ,   P u b l i c K e y T o k e n = b 7 7 a 5 c 5 6 1 9 3 4 e 0 8 9 "   o r d e r = " 9 9 9 "   k e y = " s h o w W o r k s p a c e s "   v a l u e = " T r u e "   g r o u p O r d e r = " - 1 "   i s G e n e r a t e d = " f a l s e " / >  
             < / p a r a m e t e r s >  
         < / q u e s t i o n >  
         < q u e s t i o n   i d = " c 7 6 7 4 3 5 a - 6 b f 0 - 4 6 e 1 - 8 f c c - 5 c e 5 1 a 8 e 3 5 5 6 "   n a m e = " E n t i t y "   a s s e m b l y = " I p h e l i o n . O u t l i n e . C o n t r o l s . d l l "   t y p e = " I p h e l i o n . O u t l i n e . C o n t r o l s . Q u e s t i o n C o n t r o l s . V i e w M o d e l s . E n t i t y L i s t V i e w M o d e l "   o r d e r = " 2 "   a c t i v e = " t r u e "   g r o u p = " & l t ; D e f a u l t & g t ; "   r e s u l t T y p e = " s i n g l e "   d i s p l a y T y p e = " A l l "   p a g e C o l u m n S p a n = " c o l u m n S p a n 3 "   p a r e n t I d = " 0 0 0 0 0 0 0 0 - 0 0 0 0 - 0 0 0 0 - 0 0 0 0 - 0 0 0 0 0 0 0 0 0 0 0 0 " >  
             < p a r a m e t e r s >  
                 < p a r a m e t e r   i d = " 0 a b 6 3 1 a d - 6 a b 3 - 4 0 4 4 - 9 0 e 0 - 1 6 7 d d f 9 6 4 b 0 3 "   n a m e = " R e m e m b e r   l a s t   v a l u e "   t y p e = " S y s t e m . B o o l e a n ,   m s c o r l i b ,   V e r s i o n = 4 . 0 . 0 . 0 ,   C u l t u r e = n e u t r a l ,   P u b l i c K e y T o k e n = b 7 7 a 5 c 5 6 1 9 3 4 e 0 8 9 "   o r d e r = " 9 9 9 "   k e y = " r e m e m b e r L a s t V a l u e "   v a l u e = " F a l s e "   g r o u p O r d e r = " - 1 "   i s G e n e r a t e d = " f a l s e " / >  
                 < p a r a m e t e r   i d = " 8 c 0 e 9 1 c e - 7 a c 2 - 4 1 7 c - b 7 4 0 - d 7 0 d 6 0 f c 5 1 d a "   n a m e = " S h o w   o f f i c e   l i s t "   t y p e = " S y s t e m . B o o l e a n ,   m s c o r l i b ,   V e r s i o n = 4 . 0 . 0 . 0 ,   C u l t u r e = n e u t r a l ,   P u b l i c K e y T o k e n = b 7 7 a 5 c 5 6 1 9 3 4 e 0 8 9 "   o r d e r = " 9 9 9 "   k e y = " s h o w O f f i c e L i s t "   v a l u e = " F a l s e "   g r o u p O r d e r = " - 1 "   i s G e n e r a t e d = " f a l s e " / >  
                 < p a r a m e t e r   i d = " e 2 b 9 2 c 4 9 - 8 b 5 a - 4 1 3 f - 8 c 6 e - 7 b 2 d 1 0 c c 4 9 c 0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< p a r a m e t e r   i d = " 4 2 2 d e 6 2 4 - 2 d 1 b - 4 0 d a - 8 f 6 a - b e a a 2 6 b 4 8 3 7 a "   n a m e = " W i d t h   t y p e "   t y p e = " I p h e l i o n . O u t l i n e . M o d e l . I n t e r f a c e s . Q u e s t i o n C o n t r o l L a y o u t ,   I p h e l i o n . O u t l i n e . M o d e l ,   V e r s i o n = 1 . 8 . 5 . 3 0 ,   C u l t u r e = n e u t r a l ,   P u b l i c K e y T o k e n = n u l l "   o r d e r = " 9 9 9 "   k e y = " l a y o u t "   v a l u e = " F u l l "   g r o u p O r d e r = " - 1 "   i s G e n e r a t e d = " f a l s e " / >  
             < / p a r a m e t e r s >  
         < / q u e s t i o n >  
         < q u e s t i o n   i d = " 9 1 f 5 1 3 b c - 9 4 0 7 - 4 1 9 7 - a 0 9 c - 4 b 5 0 6 d 7 c b d 1 9 "   n a m e = " D a t e "   a s s e m b l y = " I p h e l i o n . O u t l i n e . C o n t r o l s . d l l "   t y p e = " I p h e l i o n . O u t l i n e . C o n t r o l s . Q u e s t i o n C o n t r o l s . V i e w M o d e l s . D a t e V i e w M o d e l "   o r d e r = " 3 "   a c t i v e = " t r u e "   g r o u p = " & l t ; D e f a u l t & g t ; "   r e s u l t T y p e = " s i n g l e "   d i s p l a y T y p e = " A l l "   p a g e C o l u m n S p a n = " c o l u m n S p a n 3 "   p a r e n t I d = " 0 0 0 0 0 0 0 0 - 0 0 0 0 - 0 0 0 0 - 0 0 0 0 - 0 0 0 0 0 0 0 0 0 0 0 0 " >  
             < p a r a m e t e r s >  
                 < p a r a m e t e r   i d = " b e b a 8 f 5 b - 6 1 4 3 - 4 8 3 3 - 9 d 4 2 - c 8 3 2 c 8 d 6 c 9 e 3 "   n a m e = " F o r m a t "   t y p e = " S y s t e m . S t r i n g ,   m s c o r l i b ,   V e r s i o n = 4 . 0 . 0 . 0 ,   C u l t u r e = n e u t r a l ,   P u b l i c K e y T o k e n = b 7 7 a 5 c 5 6 1 9 3 4 e 0 8 9 "   o r d e r = " 9 9 9 "   k e y = " f o r m a t "   v a l u e = " & l t ; ? x m l   v e r s i o n = & q u o t ; 1 . 0 & q u o t ;   e n c o d i n g = & q u o t ; u t f - 1 6 & q u o t ; ? & g t ; & # x A ; & l t ;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& g t ; d d   M M M M   y y y y & l t ; / t e x t & g t ; & # x A ; & l t ; / l o c a l i z e d S t r i n g & g t ; "   a r g u m e n t = " L o c a l i z e d S t r i n g "   g r o u p O r d e r = " - 1 "   i s G e n e r a t e d = " f a l s e " / >  
                 < p a r a m e t e r   i d = " e b 4 5 5 7 e e - c e b b - 4 0 a 1 - 8 1 6 a - 1 0 1 d b 1 3 1 0 d 3 8 "   n a m e = " R e q u i r e d   f i e l d "   t y p e = " S y s t e m . B o o l e a n ,   m s c o r l i b ,   V e r s i o n = 4 . 0 . 0 . 0 ,   C u l t u r e = n e u t r a l ,   P u b l i c K e y T o k e n = b 7 7 a 5 c 5 6 1 9 3 4 e 0 8 9 "   o r d e r = " 9 9 9 "   k e y = " r e q u i r e d "   v a l u e = " F a l s e "   g r o u p O r d e r = " - 1 "   i s G e n e r a t e d = " f a l s e " / >  
                 < p a r a m e t e r   i d = " 3 3 0 3 a 2 b 3 - 9 b e 1 - 4 0 5 8 - b b 6 5 - d 6 f b 3 a 7 3 7 8 9 6 "   n a m e = " S e t   t o   c u r r e n t   d a t e "   t y p e = " S y s t e m . B o o l e a n ,   m s c o r l i b ,   V e r s i o n = 4 . 0 . 0 . 0 ,   C u l t u r e = n e u t r a l ,   P u b l i c K e y T o k e n = b 7 7 a 5 c 5 6 1 9 3 4 e 0 8 9 "   o r d e r = " 9 9 9 "   k e y = " s e t T o C u r r e n t D a t e "   v a l u e = " T r u e "   g r o u p O r d e r = " - 1 "   i s G e n e r a t e d = " f a l s e " / >  
                 < p a r a m e t e r   i d = " f 7 b 0 e b d 2 - f 5 a c - 4 2 9 4 - b 3 e 2 - c 4 5 6 5 7 b f 9 5 b c "   n a m e = " S h o w   c l e a r   b u t t o n "   t y p e = " S y s t e m . B o o l e a n ,   m s c o r l i b ,   V e r s i o n = 4 . 0 . 0 . 0 ,   C u l t u r e = n e u t r a l ,   P u b l i c K e y T o k e n = b 7 7 a 5 c 5 6 1 9 3 4 e 0 8 9 "   o r d e r = " 9 9 9 "   k e y = " s h o w C l e a r B u t t o n "   v a l u e = " F a l s e "   g r o u p = " D i s p l a y   s e t t i n g s "   g r o u p O r d e r = " - 1 "   i s G e n e r a t e d = " f a l s e " / >  
                 < p a r a m e t e r   i d = " 4 4 1 4 9 a 5 0 - 7 2 0 3 - 4 7 0 e - a 8 e 4 - 8 0 0 7 0 8 e d 3 b 0 8 "   n a m e = " S h o w   c u r r e n t   d a t e   b u t t o n "   t y p e = " S y s t e m . B o o l e a n ,   m s c o r l i b ,   V e r s i o n = 4 . 0 . 0 . 0 ,   C u l t u r e = n e u t r a l ,   P u b l i c K e y T o k e n = b 7 7 a 5 c 5 6 1 9 3 4 e 0 8 9 "   o r d e r = " 9 9 9 "   k e y = " s h o w C u r r e n t D a t e B u t t o n "   v a l u e = " T r u e "   g r o u p = " D i s p l a y   s e t t i n g s "   g r o u p O r d e r = " - 1 "   i s G e n e r a t e d = " f a l s e " / >  
                 < p a r a m e t e r   i d = " 2 9 0 c 0 0 f 0 - 7 5 3 0 - 4 6 2 8 - a 7 4 1 - 7 1 f a 3 c 4 3 1 9 0 f "   n a m e = " S h o w   d a t e   p i c k e r "   t y p e = " S y s t e m . B o o l e a n ,   m s c o r l i b ,   V e r s i o n = 4 . 0 . 0 . 0 ,   C u l t u r e = n e u t r a l ,   P u b l i c K e y T o k e n = b 7 7 a 5 c 5 6 1 9 3 4 e 0 8 9 "   o r d e r = " 9 9 9 "   k e y = " s h o w D a t e P i c k e r "   v a l u e = " T r u e "   g r o u p = " D i s p l a y   s e t t i n g s "   g r o u p O r d e r = " - 1 "   i s G e n e r a t e d = " f a l s e " / >  
                 < p a r a m e t e r   i d = " 8 c 8 1 4 a 4 f - c 0 f f - 4 6 3 2 - b 2 6 8 - 3 4 a 7 2 6 a 6 e 9 8 e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l a b e l & l t ; / t y p e & g t ; & # x A ;     & l t ; t e x t & g t ; G e n e r a l   -   D a t e & l t ; / t e x t & g t ; & # x A ; & l t ; / u i L o c a l i z e d S t r i n g & g t ; "   a r g u m e n t = " U I L o c a l i z e d S t r i n g "   g r o u p O r d e r = " - 1 "   i s G e n e r a t e d = " f a l s e " / >  
                 < p a r a m e t e r   i d = " 5 7 f 0 e 9 1 9 - 7 a 8 6 - 4 0 d 7 - a c e 4 - 2 f 0 4 b 8 2 0 0 2 a b "   n a m e = " W i d t h   t y p e "   t y p e = " I p h e l i o n . O u t l i n e . M o d e l . I n t e r f a c e s . Q u e s t i o n C o n t r o l L a y o u t ,   I p h e l i o n . O u t l i n e . M o d e l ,   V e r s i o n = 1 . 8 . 5 . 3 0 ,   C u l t u r e = n e u t r a l ,   P u b l i c K e y T o k e n = n u l l "   o r d e r = " 9 9 9 "   k e y = " l a y o u t "   v a l u e = " F u l l "   g r o u p O r d e r = " - 1 "   i s G e n e r a t e d = " f a l s e " / >  
             < / p a r a m e t e r s >  
         < / q u e s t i o n >  
         < q u e s t i o n   i d = " 2 d 3 c 0 d 6 3 - 6 5 b c - 4 8 7 9 - 9 d e 3 - 3 0 3 7 9 c c 9 1 d 7 6 "   n a m e = " F o o t e r   T e x t "   a s s e m b l y = " I p h e l i o n . O u t l i n e . C o n t r o l s . d l l "   t y p e = " I p h e l i o n . O u t l i n e . C o n t r o l s . Q u e s t i o n C o n t r o l s . V i e w M o d e l s . T e x t B o x V i e w M o d e l "   o r d e r = " 4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< p a r a m e t e r s >  
                 < p a r a m e t e r   i d = " e 1 c 2 4 a 2 c - 7 0 5 a - 4 6 e f - b 6 a d - 7 1 0 e 0 3 8 4 0 6 f 8 "   n a m e = " A l l o w   r e t u r n "   t y p e = " S y s t e m . B o o l e a n ,   m s c o r l i b ,   V e r s i o n = 4 . 0 . 0 . 0 ,   C u l t u r e = n e u t r a l ,   P u b l i c K e y T o k e n = b 7 7 a 5 c 5 6 1 9 3 4 e 0 8 9 "   o r d e r = " 9 9 9 "   k e y = " m u l t i l i n e "   v a l u e = " F a l s e "   g r o u p O r d e r = " - 1 "   i s G e n e r a t e d = " f a l s e " / >  
                 < p a r a m e t e r   i d = " 8 b 9 7 2 5 5 3 - 0 e e 5 - 4 4 a 0 - 8 3 0 8 - 1 0 2 a f 4 6 e a b 0 c "   n a m e = " H e i g h t "   t y p e = " S y s t e m . I n t 3 2 ,   m s c o r l i b ,   V e r s i o n = 4 . 0 . 0 . 0 ,   C u l t u r e = n e u t r a l ,   P u b l i c K e y T o k e n = b 7 7 a 5 c 5 6 1 9 3 4 e 0 8 9 "   o r d e r = " 9 9 9 "   k e y = " h e i g h t "   v a l u e = " "   g r o u p O r d e r = " - 1 "   i s G e n e r a t e d = " f a l s e " / >  
                 < p a r a m e t e r   i d = " 4 3 3 3 f 8 7 9 - 9 c d 6 - 4 7 d 4 - 9 4 d d - 8 4 9 e f 7 4 c 4 1 7 1 "   n a m e = " M a x   l e n g t h "   t y p e = " S y s t e m . N u l l a b l e ` 1 [ [ S y s t e m . I n t 3 2 ,   m s c o r l i b ,   V e r s i o n = 4 . 0 . 0 . 0 ,   C u l t u r e = n e u t r a l ,   P u b l i c K e y T o k e n = b 7 7 a 5 c 5 6 1 9 3 4 e 0 8 9 ] ] ,   m s c o r l i b ,   V e r s i o n = 4 . 0 . 0 . 0 ,   C u l t u r e = n e u t r a l ,   P u b l i c K e y T o k e n = b 7 7 a 5 c 5 6 1 9 3 4 e 0 8 9 "   o r d e r = " 9 9 9 "   k e y = " m a x L e n g t h "   v a l u e = " "   g r o u p O r d e r = " - 1 "   i s G e n e r a t e d = " f a l s e " / >  
                 < p a r a m e t e r   i d = " 8 2 2 d b 6 d 9 - b 8 d d - 4 e c 6 - b b 6 f - e d 8 b 1 3 3 5 3 5 2 9 "   n a m e = " R e m e m b e r   l a s t   v a l u e "   t y p e = " S y s t e m . B o o l e a n ,   m s c o r l i b ,   V e r s i o n = 4 . 0 . 0 . 0 ,   C u l t u r e = n e u t r a l ,   P u b l i c K e y T o k e n = b 7 7 a 5 c 5 6 1 9 3 4 e 0 8 9 "   o r d e r = " 9 9 9 "   k e y = " r e m e m b e r L a s t V a l u e "   v a l u e = " F a l s e "   g r o u p O r d e r = " - 1 "   i s G e n e r a t e d = " f a l s e " / >  
                 < p a r a m e t e r   i d = " e 7 e b b b 5 4 - b e 0 0 - 4 f c 0 - a b 8 b - 8 7 2 d d 5 9 a f 5 a 6 "   n a m e = " R e q u i r e d   f i e l d "   t y p e = " S y s t e m . B o o l e a n ,   m s c o r l i b ,   V e r s i o n = 4 . 0 . 0 . 0 ,   C u l t u r e = n e u t r a l ,   P u b l i c K e y T o k e n = b 7 7 a 5 c 5 6 1 9 3 4 e 0 8 9 "   o r d e r = " 9 9 9 "   k e y = " r e q u i r e d "   v a l u e = " F a l s e "   g r o u p O r d e r = " - 1 "   i s G e n e r a t e d = " f a l s e " / >  
                 < p a r a m e t e r   i d = " a 0 4 f 1 c 7 8 - 3 a 5 8 - 4 8 c 8 - 9 a 2 3 - 1 e a 5 c 3 f a 8 7 c 1 "   n a m e = " S e p a r a t e   l i n e s "   t y p e = " S y s t e m . B o o l e a n ,   m s c o r l i b ,   V e r s i o n = 4 . 0 . 0 . 0 ,   C u l t u r e = n e u t r a l ,   P u b l i c K e y T o k e n = b 7 7 a 5 c 5 6 1 9 3 4 e 0 8 9 "   o r d e r = " 9 9 9 "   k e y = " s p l i t L i n e s "   v a l u e = " F a l s e "   g r o u p O r d e r = " - 1 "   i s G e n e r a t e d = " f a l s e " / >  
                 < p a r a m e t e r   i d = " 4 1 5 3 3 9 f 0 - e 3 7 7 - 4 1 5 2 - a 2 a 5 - e 2 8 b f 9 3 c b 2 3 c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l a b e l & l t ; / t y p e & g t ; & # x A ;     & l t ; t e x t & g t ; G e n e r a l   -   F o o t e r   T e x t & l t ; / t e x t & g t ; & # x A ; & l t ; / u i L o c a l i z e d S t r i n g & g t ; "   a r g u m e n t = " U I L o c a l i z e d S t r i n g "   g r o u p O r d e r = " - 1 "   i s G e n e r a t e d = " f a l s e " / >  
                 < p a r a m e t e r   i d = " 4 a e 1 d 3 5 9 - b 7 e 6 - 4 1 2 e - b 7 a 1 - e e a 6 5 e 9 b 1 e 8 d "   n a m e = " W i d t h   t y p e "   t y p e = " I p h e l i o n . O u t l i n e . M o d e l . I n t e r f a c e s . Q u e s t i o n C o n t r o l L a y o u t ,   I p h e l i o n . O u t l i n e . M o d e l ,   V e r s i o n = 1 . 8 . 5 . 3 0 ,   C u l t u r e = n e u t r a l ,   P u b l i c K e y T o k e n = n u l l "   o r d e r = " 9 9 9 "   k e y = " l a y o u t "   v a l u e = " F u l l "   g r o u p O r d e r = " - 1 "   i s G e n e r a t e d = " f a l s e " / >  
                 < p a r a m e t e r   i d = " f f 0 5 b a 8 5 - e 7 3 6 - 4 b c 9 - b c 3 5 - 7 7 5 c e 6 9 3 f 5 9 f "   n a m e = " W r a p   t e x t "   t y p e = " S y s t e m . B o o l e a n ,   m s c o r l i b ,   V e r s i o n = 4 . 0 . 0 . 0 ,   C u l t u r e = n e u t r a l ,   P u b l i c K e y T o k e n = b 7 7 a 5 c 5 6 1 9 3 4 e 0 8 9 "   o r d e r = " 9 9 9 "   k e y = " w r a p T e x t "   v a l u e = " T r u e "   g r o u p O r d e r = " - 1 "   i s G e n e r a t e d = " f a l s e " / >  
             < / p a r a m e t e r s >  
         < / q u e s t i o n >  
         < q u e s t i o n   i d = " e 6 9 5 0 e 4 e - 3 e 6 a - 4 4 c 8 - a 6 b a - a c d 5 f 4 3 c 1 3 0 5 "   n a m e = " C o l o u r   T h e m e "   a s s e m b l y = " I p h e l i o n . O u t l i n e . C o n t r o l s . d l l "   t y p e = " I p h e l i o n . O u t l i n e . C o n t r o l s . Q u e s t i o n C o n t r o l s . V i e w M o d e l s . S e l e c t i o n L i s t V i e w M o d e l "   o r d e r = " 6 "   a c t i v e = " t r u e "   g r o u p = " & l t ; D e f a u l t & g t ; "   r e s u l t T y p e = " s i n g l e "   d i s p l a y T y p e = " A l l "   p a g e C o l u m n S p a n = " c o l u m n S p a n 6 "   p a r e n t I d = " 0 0 0 0 0 0 0 0 - 0 0 0 0 - 0 0 0 0 - 0 0 0 0 - 0 0 0 0 0 0 0 0 0 0 0 0 " >  
             < p a r a m e t e r s >  
                 < p a r a m e t e r   i d = " 7 1 a f c 1 5 4 - 1 c 4 b - 4 b 9 f - 8 1 8 6 - 9 b 1 4 d c 8 8 c 5 c 1 "   n a m e = " U s e r   p r o m p t "   t y p e = " S y s t e m . S t r i n g ,   m s c o r l i b ,   V e r s i o n = 4 . 0 . 0 . 0 ,   C u l t u r e = n e u t r a l ,   P u b l i c K e y T o k e n = b 7 7 a 5 c 5 6 1 9 3 4 e 0 8 9 "   o r d e r = " 9 9 9 "   k e y = " p r o m p t "   v a l u e = " & l t ; ? x m l   v e r s i o n = & q u o t ; 1 . 0 & q u o t ;   e n c o d i n g = & q u o t ; u t f - 1 6 & q u o t ; ? & g t ; & # x A ; & l t ; u i L o c a l i z e d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f i x e d & l t ; / t y p e & g t ; & # x A ;     & l t ; t e x t   / & g t ; & # x A ; & l t ; / u i L o c a l i z e d S t r i n g & g t ; "   a r g u m e n t = " U I L o c a l i z e d S t r i n g "   g r o u p O r d e r = " - 1 "   i s G e n e r a t e d = " f a l s e " / >  
                 < p a r a m e t e r   i d = " 3 6 7 a 5 d 5 d - 4 7 4 a - 4 e 2 c - 8 9 4 8 - 3 1 9 9 5 9 e b 0 d 3 2 "   n a m e = " W i d t h   t y p e "   t y p e = " I p h e l i o n . O u t l i n e . M o d e l . I n t e r f a c e s . Q u e s t i o n C o n t r o l L a y o u t ,   I p h e l i o n . O u t l i n e . M o d e l ,   V e r s i o n = 1 . 8 . 5 . 3 0 ,   C u l t u r e = n e u t r a l ,   P u b l i c K e y T o k e n = n u l l "   o r d e r = " 9 9 9 "   k e y = " l a y o u t "   v a l u e = " F u l l "   g r o u p O r d e r = " - 1 "   i s G e n e r a t e d = " f a l s e " / >  
                 < p a r a m e t e r   i d = " 5 b 6 2 0 e 4 e - 0 6 7 2 - 4 4 3 f - 8 2 a 2 - 7 3 2 1 f 0 0 c 6 2 6 9 "   n a m e = " S e l e c t i o n   m o d e "   t y p e = " I p h e l i o n . O u t l i n e . C o n t r o l s . Q u e s t i o n C o n t r o l s . V i e w M o d e l s . Q u e s t i o n S e l e c t i o n M o d e ,   I p h e l i o n . O u t l i n e . C o n t r o l s ,   V e r s i o n = 1 . 8 . 5 . 3 0 ,   C u l t u r e = n e u t r a l ,   P u b l i c K e y T o k e n = n u l l "   o r d e r = " 9 9 9 "   k e y = " s e l e c t i o n M o d e "   v a l u e = " D r o p D o w n "   g r o u p O r d e r = " - 1 "   i s G e n e r a t e d = " f a l s e " / >  
                 < p a r a m e t e r   i d = " 5 6 5 0 1 0 b 6 - f 8 2 9 - 4 7 4 5 - b 1 7 d - e 8 4 a 5 3 4 6 6 6 f 5 "   n a m e = " I t e m s   l i s t "   t y p e = " I p h e l i o n . O u t l i n e . M o d e l . E n t i t i e s . I n l i n e P a r a m e t e r E n t i t y C o l l e c t i o n ` 1 [ [ I p h e l i o n . O u t l i n e . M o d e l . E n t i t i e s . L o c a l i z e d K e y V a l u e P a r a m e t e r E n t i t y ,   I p h e l i o n . O u t l i n e . M o d e l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i t e m L i s t "   v a l u e = " & l t ; ? x m l   v e r s i o n = & q u o t ; 1 . 0 & q u o t ;   e n c o d i n g = & q u o t ; u t f - 1 6 & q u o t ; ? & g t ; & # x A ; & l t ; X m l P a r a m e t e r   x m l n s : x s d = & q u o t ; h t t p : / / w w w . w 3 . o r g / 2 0 0 1 / X M L S c h e m a & q u o t ;   x m l n s : x s i = & q u o t ; h t t p : / / w w w . w 3 . o r g / 2 0 0 1 / X M L S c h e m a - i n s t a n c e & q u o t ; & g t ; & # x A ;     & l t ; p a r a m e t e r E n t i t i e s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D a r k   B l u e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D a r k   B l u e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D a r k   G r e e n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D a r k   G r e e n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L i g h t   B l u e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L i g h t   B l u e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L i g h t   G r e e n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L i g h t   G r e e n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O r a n g e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O r a n g e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P i n k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P i n k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P u r p l e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P u r p l e & a m p ; l t ; / t e x t & a m p ; g t ; & a m p ; # x D ; & a m p ; # x A ; & a m p ; l t ; / l o c a l i z e d S t r i n g & a m p ; g t ; & q u o t ;   i s S e l e c t e d = & q u o t ; t r u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R e d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R e d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    & l t ; p a r a m e t e r E n t i t y   x s i : t y p e = & q u o t ; L o c a l i z e d K e y V a l u e P a r a m e t e r E n t i t y & q u o t ;   k e y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Y e l l o w & a m p ; l t ; / t e x t & a m p ; g t ; & a m p ; # x D ; & a m p ; # x A ; & a m p ; l t ; / l o c a l i z e d S t r i n g & a m p ; g t ;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Y e l l o w & a m p ; l t ; / t e x t & a m p ; g t ; & a m p ; # x D ; & a m p ; # x A ; & a m p ; l t ; / l o c a l i z e d S t r i n g & a m p ; g t ; & q u o t ;   i s S e l e c t e d = & q u o t ; f a l s e & q u o t ;   i n v e r t F i e l d V a l u e = & q u o t ; f a l s e & q u o t ;   / & g t ; & # x A ;     & l t ; / p a r a m e t e r E n t i t i e s & g t ; & # x A ; & l t ; / X m l P a r a m e t e r & g t ; "   g r o u p O r d e r = " - 1 "   i s G e n e r a t e d = " f a l s e " / >  
                 < p a r a m e t e r   i d = " d a 3 1 b 6 3 b - 6 9 1 b - 4 0 0 3 - 9 9 e 9 - 0 d e f a 6 c d 9 6 2 1 "   n a m e = " M a x   s e l e c t i o n s "   t y p e = " S y s t e m . I n t 3 2 ,   m s c o r l i b ,   V e r s i o n = 4 . 0 . 0 . 0 ,   C u l t u r e = n e u t r a l ,   P u b l i c K e y T o k e n = b 7 7 a 5 c 5 6 1 9 3 4 e 0 8 9 "   o r d e r = " 9 9 9 "   k e y = " m a x S e l e c t e d "   v a l u e = " 1 "   g r o u p O r d e r = " - 1 "   i s G e n e r a t e d = " f a l s e " / >  
                 < p a r a m e t e r   i d = " a 8 c 4 5 8 e 1 - b 6 e 5 - 4 0 9 9 - a 2 3 4 - 3 e 1 a 6 e 9 0 2 7 8 6 "   n a m e = " M i n   s e l e c t i o n s "   t y p e = " S y s t e m . I n t 3 2 ,   m s c o r l i b ,   V e r s i o n = 4 . 0 . 0 . 0 ,   C u l t u r e = n e u t r a l ,   P u b l i c K e y T o k e n = b 7 7 a 5 c 5 6 1 9 3 4 e 0 8 9 "   o r d e r = " 9 9 9 "   k e y = " m i n S e l e c t e d "   v a l u e = " 0 "   g r o u p O r d e r = " - 1 "   i s G e n e r a t e d = " f a l s e " / >  
                 < p a r a m e t e r   i d = " f a e 6 0 7 e c - e a 5 5 - 4 6 5 5 - 8 f 3 1 - 8 9 3 9 3 3 f 0 f 3 e 0 "   n a m e = " R e m e m b e r   l a s t   v a l u e s "   t y p e = " S y s t e m . B o o l e a n ,   m s c o r l i b ,   V e r s i o n = 4 . 0 . 0 . 0 ,   C u l t u r e = n e u t r a l ,   P u b l i c K e y T o k e n = b 7 7 a 5 c 5 6 1 9 3 4 e 0 8 9 "   o r d e r = " 9 9 9 "   k e y = " r e m e m b e r L a s t V a l u e "   v a l u e = " F a l s e "   g r o u p O r d e r = " - 1 "   i s G e n e r a t e d = " f a l s e " / >  
                 < p a r a m e t e r   i d = " 5 9 f 8 4 b 3 1 - 2 8 d 3 - 4 6 1 5 - b b f 6 - 3 a f c 3 1 5 5 c 1 a 0 "   n a m e = " N u m b e r   o f   c o l u m n s "   t y p e = " I p h e l i o n . O u t l i n e . C o n t r o l s . Q u e s t i o n C o n t r o l s . V i e w M o d e l s . Q u e s t i o n C o l u m n s ,   I p h e l i o n . O u t l i n e . C o n t r o l s ,   V e r s i o n = 1 . 8 . 5 . 3 0 ,   C u l t u r e = n e u t r a l ,   P u b l i c K e y T o k e n = n u l l "   o r d e r = " 9 9 9 "   k e y = " n u m b e r O f C o l u m n s "   v a l u e = " T w o C o l u m n "   g r o u p O r d e r = " - 1 "   i s G e n e r a t e d = " f a l s e " / >  
             < / p a r a m e t e r s >  
         < / q u e s t i o n >  
     < / q u e s t i o n s >  
     < c o m m a n d s >  
         < c o m m a n d   i d = " d 4 6 3 c b 2 2 - a 8 e b - 4 b 4 8 - b 9 f 9 - 2 a b 5 f 0 d 6 e f 9 7 "   n a m e = " S e t   d e f a u l t s "   a s s e m b l y = " I p h e l i o n . O u t l i n e . M o d e l . d l l "   t y p e = " I p h e l i o n . O u t l i n e . M o d e l . C o m m a n d s . S e t F i e l d V a l u e C o m m a n d "   o r d e r = " 0 "   a c t i v e = " t r u e "   c o m m a n d T y p e = " s t a r t u p " >  
             < p a r a m e t e r s >  
                 < p a r a m e t e r   i d = " 3 2 c 0 b b 4 c - f b e 1 - 4 c 4 6 - 9 a 3 3 - f c 7 7 4 8 7 3 c 7 a 4 "   n a m e = " F i e l d   l i s t "   t y p e = " I p h e l i o n . O u t l i n e . M o d e l . E n t i t i e s . I n l i n e P a r a m e t e r E n t i t y C o l l e c t i o n ` 1 [ [ I p h e l i o n . O u t l i n e . M o d e l . C o m m a n d s . F i e l d V a l u e P a r a m e t e r E n t i t y ,   I p h e l i o n . O u t l i n e . M o d e l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f i e l d L i s t "   v a l u e = " & l t ; ? x m l   v e r s i o n = & q u o t ; 1 . 0 & q u o t ;   e n c o d i n g = & q u o t ; u t f - 1 6 & q u o t ; ? & g t ; & # x A ; & l t ; X m l P a r a m e t e r   x m l n s : x s d = & q u o t ; h t t p : / / w w w . w 3 . o r g / 2 0 0 1 / X M L S c h e m a & q u o t ;   x m l n s : x s i = & q u o t ; h t t p : / / w w w . w 3 . o r g / 2 0 0 1 / X M L S c h e m a - i n s t a n c e & q u o t ; & g t ; & # x A ;     & l t ; p a r a m e t e r E n t i t i e s & g t ; & # x A ;         & l t ; p a r a m e t e r E n t i t y   x s i : t y p e = & q u o t ; F i e l d V a l u e P a r a m e t e r E n t i t y & q u o t ;   k e y = & q u o t ; D M S S a v e . S e l e c t e d   I t e m s & q u o t ;   f i e l d = & q u o t ; 1 8 4 5 7 3 0 2 - b e 9 7 - 4 2 4 d - 8 7 3 5 - 2 1 2 b c d 9 6 e 2 a 2 | f f 7 0 f c 4 0 - a a d f - 4 d b e - a f 7 8 - 0 e 5 d 1 c 0 f 0 2 4 7 | D M S S a v e . S e l e c t e d   I t e m s & q u o t ;   i n d e x = & q u o t ; 0 & q u o t ;   a l l I n d e x e s = & q u o t ; f a l s e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& a m p ; g t ; Y & a m p ; l t ; / t e x t & a m p ; g t ; & a m p ; # x D ; & a m p ; # x A ; & a m p ; l t ; / l o c a l i z e d S t r i n g & a m p ; g t ; & q u o t ;   f o r m a t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  / & a m p ; g t ; & a m p ; # x D ; & a m p ; # x A ; & a m p ; l t ; / l o c a l i z e d S t r i n g & a m p ; g t ; & q u o t ;   / & g t ; & # x A ;         & l t ; p a r a m e t e r E n t i t y   x s i : t y p e = & q u o t ; F i e l d V a l u e P a r a m e t e r E n t i t y & q u o t ;   k e y = & q u o t ; C o l o u r   T h e m e . S e l e c t e d   T e x t & q u o t ;   f i e l d = & q u o t ; 3 3 7 c d 5 c 0 - 5 d 4 e - 4 2 3 e - 9 3 0 d - a f e d 7 d f b 9 7 e 9 | e 6 9 5 0 e 4 e - 3 e 6 a - 4 4 c 8 - a 6 b a - a c d 5 f 4 3 c 1 3 0 5 | C o l o u r   T h e m e . S e l e c t e d   T e x t & q u o t ;   i n d e x = & q u o t ; 0 & q u o t ;   a l l I n d e x e s = & q u o t ; f a l s e & q u o t ;   v a l u e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l a b e l & a m p ; l t ; / t y p e & a m p ; g t ; & a m p ; # x D ; & a m p ; # x A ;     & a m p ; l t ; t e x t & a m p ; g t ; E S I   T h e m e s   -   P u r p l e & a m p ; l t ; / t e x t & a m p ; g t ; & a m p ; # x D ; & a m p ; # x A ; & a m p ; l t ; / l o c a l i z e d S t r i n g & a m p ; g t ; & q u o t ;   f o r m a t = & q u o t ; & a m p ; l t ; ? x m l   v e r s i o n = & a m p ; q u o t ; 1 . 0 & a m p ; q u o t ;   e n c o d i n g = & a m p ; q u o t ; u t f - 1 6 & a m p ; q u o t ; ? & a m p ; g t ; & a m p ; # x D ; & a m p ; # x A ; & a m p ; l t ; l o c a l i z e d S t r i n g   x m l n s : x s d = & a m p ; q u o t ; h t t p : / / w w w . w 3 . o r g / 2 0 0 1 / X M L S c h e m a & a m p ; q u o t ;   x m l n s : x s i = & a m p ; q u o t ; h t t p : / / w w w . w 3 . o r g / 2 0 0 1 / X M L S c h e m a - i n s t a n c e & a m p ; q u o t ; & a m p ; g t ; & a m p ; # x D ; & a m p ; # x A ;     & a m p ; l t ; t y p e & a m p ; g t ; f i x e d & a m p ; l t ; / t y p e & a m p ; g t ; & a m p ; # x D ; & a m p ; # x A ;     & a m p ; l t ; t e x t   / & a m p ; g t ; & a m p ; # x D ; & a m p ; # x A ; & a m p ; l t ; / l o c a l i z e d S t r i n g & a m p ; g t ; & q u o t ;   / & g t ; & # x A ;     & l t ; / p a r a m e t e r E n t i t i e s & g t ; & # x A ; & l t ; / X m l P a r a m e t e r & g t ; "   g r o u p O r d e r = " - 1 "   i s G e n e r a t e d = " f a l s e " / >  
             < / p a r a m e t e r s >  
         < / c o m m a n d >  
         < c o m m a n d   i d = " 7 1 e 4 5 c 1 9 - 7 a a 6 - 4 c 8 f - 8 5 6 9 - d 7 6 2 6 4 6 9 7 0 6 5 "   n a m e = " Q V i s   -   D M S "   a s s e m b l y = " I p h e l i o n . O u t l i n e . M o d e l . d l l "   t y p e = " I p h e l i o n . O u t l i n e . M o d e l . C o m m a n d s . Q u e s t i o n V i s i b i l i t y C o m m a n d "   o r d e r = " 1 "   a c t i v e = " f a l s e "   c o m m a n d T y p e = " s t a r t u p " >  
             < p a r a m e t e r s >  
                 < p a r a m e t e r   i d = " e 8 a 2 7 f d f - 9 1 d e - 4 d 6 5 - b 8 f 6 - e 3 1 6 e 3 b 8 1 f 3 7 "   n a m e = " M a t c h   c r i t e r i a "   t y p e = " S y s t e m . S t r i n g ,   m s c o r l i b ,   V e r s i o n = 4 . 0 . 0 . 0 ,   C u l t u r e = n e u t r a l ,   P u b l i c K e y T o k e n = b 7 7 a 5 c 5 6 1 9 3 4 e 0 8 9 "   o r d e r = " 1 "   k e y = " m a t c h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{ D M S S a v e . S e l e c t e d   I t e m s }   =   & q u o t ; Y & q u o t ; & l t ; / t e x t & g t ; & # x A ; & l t ; / f o r m a t S t r i n g & g t ; "   a r g u m e n t = " F o r m a t S t r i n g "   g r o u p O r d e r = " - 1 "   i s G e n e r a t e d = " f a l s e " / >  
                 < p a r a m e t e r   i d = " e 8 2 e 2 c 5 7 - 2 d b f - 4 0 b 8 - 8 b 7 8 - 9 7 3 d e 4 6 a a 8 5 7 "   n a m e = " S h o w   v a l u e s "   t y p e = " S y s t e m . S t r i n g ,   m s c o r l i b ,   V e r s i o n = 4 . 0 . 0 . 0 ,   C u l t u r e = n e u t r a l ,   P u b l i c K e y T o k e n = b 7 7 a 5 c 5 6 1 9 3 4 e 0 8 9 "   o r d e r = " 2 "   k e y = " f i e l d V a l u e s "   v a l u e = " "   a r g u m e n t = " I t e m L i s t C o n t r o l "   g r o u p O r d e r = " - 1 "   i s G e n e r a t e d = " f a l s e " / >  
                 < p a r a m e t e r   i d = " 2 0 4 4 a e 9 1 - f b 5 3 - 4 c 2 8 - b b 9 2 - 3 f 6 a 1 e 6 7 9 e 8 f "   n a m e = " C h e c k   f i e l d ( s ) "   t y p e = " I p h e l i o n . O u t l i n e . M o d e l . E n t i t i e s . P a r a m e t e r F i e l d D e s c r i p t o r ,   I p h e l i o n . O u t l i n e . M o d e l ,   V e r s i o n = 1 . 8 . 5 . 3 0 ,   C u l t u r e = n e u t r a l ,   P u b l i c K e y T o k e n = n u l l "   o r d e r = " 9 9 9 "   k e y = " c h e c k F i e l d "   v a l u e = " "   a r g u m e n t = " M u l t i p l e C o n t r o l "   g r o u p O r d e r = " - 1 "   i s G e n e r a t e d = " f a l s e " / >  
                 < p a r a m e t e r   i d = " 8 0 8 4 5 f e 8 - d 8 8 2 - 4 5 f 2 - b 2 3 7 - 1 7 e 7 7 4 e f a 6 b 6 "   n a m e = " L i n k e d   c o m m a n d s "   t y p e = " S y s t e m . G u i d ,   m s c o r l i b ,   V e r s i o n = 4 . 0 . 0 . 0 ,   C u l t u r e = n e u t r a l ,   P u b l i c K e y T o k e n = b 7 7 a 5 c 5 6 1 9 3 4 e 0 8 9 "   o r d e r = " 9 9 9 "   k e y = " l i n k e d C o m m a n d "   v a l u e = " 0 2 0 c e 8 5 8 - e c 3 a - 4 1 b f - 9 b d a - 3 e 0 1 c 0 b 7 4 1 2 a $ 7 7 8 7 e 7 7 2 - 6 1 c 8 - 4 8 6 b - a 9 d f - 9 1 1 c e 2 b 9 4 7 3 4 "   a r g u m e n t = " M u l t i p l e C o m m a n d C h o o s e r "   g r o u p O r d e r = " - 1 "   i s G e n e r a t e d = " f a l s e " / >  
                 < p a r a m e t e r   i d = " f b 8 1 4 a d 7 - 4 8 4 4 - 4 8 2 c - a 5 c e - 6 c e 3 1 3 9 e b a 0 2 "   n a m e = " L i n k e d   q u e s t i o n s "   t y p e = " S y s t e m . G u i d ,   m s c o r l i b ,   V e r s i o n = 4 . 0 . 0 . 0 ,   C u l t u r e = n e u t r a l ,   P u b l i c K e y T o k e n = b 7 7 a 5 c 5 6 1 9 3 4 e 0 8 9 "   o r d e r = " 9 9 9 "   k e y = " l i n k e d Q u e s t i o n "   v a l u e = " 9 4 e d e 0 2 4 - 8 e f 1 - 4 8 9 5 - 8 f c d - c c c e 9 9 b 3 d 4 0 1 "   a r g u m e n t = " M u l t i p l e C o n t r o l "   g r o u p O r d e r = " - 1 "   i s G e n e r a t e d = " f a l s e " / >  
                 < p a r a m e t e r   i d = " 2 4 5 2 f 1 3 6 - 1 c f a - 4 5 3 0 - b 4 6 6 - 1 8 1 1 4 b c 3 e 1 d 5 "   n a m e = " R e p l a c e   v a l u e s   w i t h   l a b e l s "   t y p e = " S y s t e m . B o o l e a n ,   m s c o r l i b ,   V e r s i o n = 4 . 0 . 0 . 0 ,   C u l t u r e = n e u t r a l ,   P u b l i c K e y T o k e n = b 7 7 a 5 c 5 6 1 9 3 4 e 0 8 9 "   o r d e r = " 9 9 9 "   k e y = " u s e L a b e l s "   v a l u e = " F a l s e "   g r o u p O r d e r = " - 1 "   i s G e n e r a t e d = " f a l s e " / >  
             < / p a r a m e t e r s >  
         < / c o m m a n d >  
         < c o m m a n d   i d = " a 9 7 b d 7 e a - 5 1 7 d - 4 6 0 8 - b a 0 3 - 4 1 b 1 9 6 c f 8 9 f 5 "   n a m e = " S h o w   q u e s t i o n   f o r m "   a s s e m b l y = " I p h e l i o n . O u t l i n e . M o d e l . d l l "   t y p e = " I p h e l i o n . O u t l i n e . M o d e l . C o m m a n d s . S h o w F o r m C o m m a n d "   o r d e r = " 2 "   a c t i v e = " f a l s e "   c o m m a n d T y p e = " s t a r t u p " >  
             < p a r a m e t e r s >  
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5 . 3 0 ,   C u l t u r e = n e u t r a l ,   P u b l i c K e y T o k e n = n u l l "   o r d e r = " 0 "   k e y = " f o r m T y p e "   v a l u e = " D i a l o g "   g r o u p O r d e r = " - 1 "   i s G e n e r a t e d = " f a l s e " / >  
                 < p a r a m e t e r   i d = " 5 a d b 1 d c a - b 5 2 e - 4 7 0 3 - b 7 d 0 - d c b b 9 a 8 8 5 f b 2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< p a r a m e t e r   i d = " 4 d 1 7 5 c a a - 6 5 8 9 - 4 8 5 4 - 9 0 2 8 - 8 c a a 0 6 9 9 1 0 d b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< / p a r a m e t e r s >  
         < / c o m m a n d >  
         < c o m m a n d   i d = " 3 0 0 6 2 d 9 6 - 4 b 5 5 - 4 8 2 8 - 9 3 a 7 - 8 1 e d 7 b 3 7 2 a 9 3 "   n a m e = " C l o s e   d o c u m e n t "   a s s e m b l y = " I p h e l i o n . O u t l i n e . P o w e r P o i n t . d l l "   t y p e = " I p h e l i o n . O u t l i n e . P o w e r P o i n t . C o m m a n d s . C l o s e P r e s e n t a t i o n C o m m a n d "   o r d e r = " 3 "   a c t i v e = " t r u e "   c o m m a n d T y p e = " s t a r t u p " >  
             < p a r a m e t e r s / >  
         < / c o m m a n d >  
         < c o m m a n d   i d = " 3 5 2 3 d 0 2 e - 3 1 d 6 - 4 9 7 1 - 8 a 4 9 - e b 6 1 2 c b e b 5 4 a "   n a m e = " R e n d e r   f i e l d s   t o   d o c u m e n t "   a s s e m b l y = " I p h e l i o n . O u t l i n e . M o d e l . d l l "   t y p e = " I p h e l i o n . O u t l i n e . M o d e l . C o m m a n d s . R e n d e r D o c u m e n t C o m m a n d "   o r d e r = " 4 "   a c t i v e = " t r u e "   c o m m a n d T y p e = " s t a r t u p " >  
             < p a r a m e t e r s >  
                 < p a r a m e t e r   i d = " f 9 0 4 3 5 9 0 - 8 0 b 2 - 4 7 b 8 - 9 a c 9 - e 5 2 8 5 b 4 a 9 b 4 6 "   n a m e = " E x c l u d e   i n a c t i v e   q u e s t i o n s "   t y p e = " S y s t e m . B o o l e a n ,   m s c o r l i b ,   V e r s i o n = 4 . 0 . 0 . 0 ,   C u l t u r e = n e u t r a l ,   P u b l i c K e y T o k e n = b 7 7 a 5 c 5 6 1 9 3 4 e 0 8 9 "   o r d e r = " 9 9 9 "   k e y = " e x c l u d e I n a c t i v e Q u e s t i o n s "   v a l u e = " F a l s e "   g r o u p O r d e r = " - 1 "   i s G e n e r a t e d = " f a l s e " / >  
                 < p a r a m e t e r   i d = " 1 3 0 9 4 c 9 4 - d 2 0 d - 4 5 6 c - b 3 d 0 - 5 6 3 d 1 4 1 9 7 b c 0 "   n a m e = " F i r s t   o r d e r   v a l u e "   t y p e = " S y s t e m . I n t 3 2 ,   m s c o r l i b ,   V e r s i o n = 4 . 0 . 0 . 0 ,   C u l t u r e = n e u t r a l ,   P u b l i c K e y T o k e n = b 7 7 a 5 c 5 6 1 9 3 4 e 0 8 9 "   o r d e r = " 9 9 9 "   k e y = " s t a r t O r d e r "   v a l u e = " 0 "   g r o u p O r d e r = " - 1 "   i s G e n e r a t e d = " f a l s e " / >  
                 < p a r a m e t e r   i d = " e a 2 d 0 3 7 0 - 6 f d 1 - 4 6 0 b - 9 e e 3 - 0 3 2 1 b 4 b 7 4 0 5 7 "   n a m e = " L a s t   o r d e r   v a l u e "   t y p e = " S y s t e m . I n t 3 2 ,   m s c o r l i b ,   V e r s i o n = 4 . 0 . 0 . 0 ,   C u l t u r e = n e u t r a l ,   P u b l i c K e y T o k e n = b 7 7 a 5 c 5 6 1 9 3 4 e 0 8 9 "   o r d e r = " 9 9 9 "   k e y = " e n d O r d e r "   v a l u e = " 5 "   g r o u p O r d e r = " - 1 "   i s G e n e r a t e d = " f a l s e " / >  
             < / p a r a m e t e r s >  
         < / c o m m a n d >  
         < c o m m a n d   i d = " 2 5 a a e 2 8 9 - e f a 8 - 4 f 5 6 - 8 2 4 6 - a 1 5 c e 5 5 d 0 8 5 6 "   n a m e = " A p p l y   t h e m e "   a s s e m b l y = " I p h e l i o n . O u t l i n e . P o w e r P o i n t . d l l "   t y p e = " I p h e l i o n . O u t l i n e . P o w e r P o i n t . C o m m a n d s . S e t T h e m e C o m m a n d "   o r d e r = " 6 "   a c t i v e = " t r u e "   c o m m a n d T y p e = " s t a r t u p " >  
             < p a r a m e t e r s >  
                 < p a r a m e t e r   i d = " 8 c d f e 9 7 4 - 3 6 6 2 - 4 5 6 b - b 4 7 f - 1 4 a 4 8 b 4 f 4 2 d d "   n a m e = " C o l o u r   s c h e m e   f i l e "   t y p e = " S y s t e m . S t r i n g ,   m s c o r l i b ,   V e r s i o n = 4 . 0 . 0 . 0 ,   C u l t u r e = n e u t r a l ,   P u b l i c K e y T o k e n = b 7 7 a 5 c 5 6 1 9 3 4 e 0 8 9 "   o r d e r = " 9 9 9 "   k e y = " c o l o u r S c h e m e F i l e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{ L a b e l s . S e t t i n g s   -   T h e m e s   P a t h }   & a m p ; a m p ;   & # x A ; F O R M A T T E X T ( & # x A ;   & q u o t ; T h e m e   C o l o r s \ { 0 } . x m l & q u o t ; ,   & # x A ;   I F N O T E M P T Y ( & # x A ;     { C o l o u r   T h e m e . S e l e c t e d   I t e m s } , & # x A ;     { C o l o u r   T h e m e . S e l e c t e d   I t e m s } , & # x A ;     & q u o t ; P u r p l e & q u o t ; & # x A ;   ) & # x A ; ) & l t ; / t e x t & g t ; & # x A ; & l t ; / f o r m a t S t r i n g & g t ; "   a r g u m e n t = " F o r m a t S t r i n g "   g r o u p = " S c h e m e   F i l e s "   g r o u p O r d e r = " - 1 "   i s G e n e r a t e d = " f a l s e " / >  
                 < p a r a m e t e r   i d = " a c b 8 5 c 3 7 - c 9 8 f - 4 2 6 4 - b 7 d d - 0 a 9 3 4 3 d f 3 9 3 4 "   n a m e = " E f f e c t   s c h e m e   f i l e "   t y p e = " S y s t e m . S t r i n g ,   m s c o r l i b ,   V e r s i o n = 4 . 0 . 0 . 0 ,   C u l t u r e = n e u t r a l ,   P u b l i c K e y T o k e n = b 7 7 a 5 c 5 6 1 9 3 4 e 0 8 9 "   o r d e r = " 9 9 9 "   k e y = " e f f e c t S c h e m e F i l e "   v a l u e = " "   a r g u m e n t = " F o r m a t S t r i n g "   g r o u p = " S c h e m e   F i l e s "   g r o u p O r d e r = " - 1 "   i s G e n e r a t e d = " f a l s e " / >  
                 < p a r a m e t e r   i d = " c 3 1 a 5 1 8 3 - 4 d c 1 - 4 2 8 c - b 2 d 2 - 3 4 1 4 8 a e 8 3 a c 5 "   n a m e = " F o n t   s c h e m e   f i l e "   t y p e = " S y s t e m . S t r i n g ,   m s c o r l i b ,   V e r s i o n = 4 . 0 . 0 . 0 ,   C u l t u r e = n e u t r a l ,   P u b l i c K e y T o k e n = b 7 7 a 5 c 5 6 1 9 3 4 e 0 8 9 "   o r d e r = " 9 9 9 "   k e y = " f o n t S c h e m e F i l e "   v a l u e = " "   a r g u m e n t = " F o r m a t S t r i n g "   g r o u p = " S c h e m e   F i l e s "   g r o u p O r d e r = " - 1 "   i s G e n e r a t e d = " f a l s e " / >  
                 < p a r a m e t e r   i d = " 5 d b 9 5 2 4 f - 7 0 a 8 - 4 3 e e - 9 e a a - f 6 a 8 5 b d c 2 d 6 d "   n a m e = " T h e m e   f i l e "   t y p e = " S y s t e m . S t r i n g ,   m s c o r l i b ,   V e r s i o n = 4 . 0 . 0 . 0 ,   C u l t u r e = n e u t r a l ,   P u b l i c K e y T o k e n = b 7 7 a 5 c 5 6 1 9 3 4 e 0 8 9 "   o r d e r = " 9 9 9 "   k e y = " t h e m e F i l e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  / & g t ; & # x A ; & l t ; / f o r m a t S t r i n g & g t ; "   a r g u m e n t = " F o r m a t S t r i n g "   g r o u p O r d e r = " - 1 "   i s G e n e r a t e d = " f a l s e " / >  
             < / p a r a m e t e r s >  
         < / c o m m a n d >  
         < c o m m a n d   i d = " c f b 5 0 6 8 4 - f d 6 9 - 4 c d b - 9 9 3 b - d a d d e e e 1 f e d 4 "   n a m e = " S e t   p r o o f i n g   l a n g u a g e "   a s s e m b l y = " I p h e l i o n . O u t l i n e . P o w e r P o i n t . d l l "   t y p e = " I p h e l i o n . O u t l i n e . P o w e r P o i n t . C o m m a n d s . S e t P r o o f i n g L a n g u a g e C o m m a n d "   o r d e r = " 7 "   a c t i v e = " t r u e "   c o m m a n d T y p e = " s t a r t u p " >  
             < p a r a m e t e r s / >  
         < / c o m m a n d >  
         < c o m m a n d   i d = " d f a 0 2 b 7 2 - 9 c 4 0 - 4 a 5 4 - 9 4 b 3 - e 2 6 9 a d d 2 2 b e 0 "   n a m e = " R u n   V B A   m a c r o "   a s s e m b l y = " I p h e l i o n . O u t l i n e . P o w e r P o i n t . d l l "   t y p e = " I p h e l i o n . O u t l i n e . P o w e r P o i n t . C o m m a n d s . R u n M a c r o C o m m a n d "   o r d e r = " 8 "   a c t i v e = " t r u e "   c o m m a n d T y p e = " s t a r t u p " >  
             < p a r a m e t e r s >  
                 < p a r a m e t e r   i d = " 2 a f 0 7 7 c 2 - 8 d a f - 4 5 e 4 - 8 d 2 4 - d e 5 f 3 2 b 3 0 c a 1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S c r e e n R e f r e s h "   g r o u p O r d e r = " - 1 "   i s G e n e r a t e d = " f a l s e " / >  
                 < p a r a m e t e r   i d = " b 3 f a f 9 7 e - 1 1 c 0 - 4 c 8 3 - b 4 f 2 - 1 6 f 0 7 2 8 8 e 3 a a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< p a r a m e t e r   i d = " 8 1 5 c d c 1 1 - 5 d 9 7 - 4 d 6 b - 8 8 3 9 - c 9 f 4 0 4 3 5 f 7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"   a r g u m e n t = " F o r m a t S t r i n g "   g r o u p O r d e r = " - 1 "   i s G e n e r a t e d = " f a l s e " / >  
                 < p a r a m e t e r   i d = " 1 7 f d b e 5 3 - d 7 7 e - 4 8 4 8 - b e c 5 - c a a 1 3 2 1 8 8 7 8 2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< p a r a m e t e r   i d = " 0 6 b f 0 d c 5 - 0 f d 1 - 4 7 3 9 - b 0 d 7 - d d 7 8 f 4 6 4 4 c b 6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< / p a r a m e t e r s >  
         < / c o m m a n d >  
         < c o m m a n d   i d = " 0 2 0 c e 8 5 8 - e c 3 a - 4 1 b f - 9 b d a - 3 e 0 1 c 0 b 7 4 1 2 a "   n a m e = " S a v e   t o   W o r k S i t e "   a s s e m b l y = " I p h e l i o n . O u t l i n e . I n t e g r a t i o n . W o r k S i t e . R e s t . d l l "   t y p e = " I p h e l i o n . O u t l i n e . I n t e g r a t i o n . W o r k S i t e . R e s t . C o m m a n d s . S a v e T o D m s C o m m a n d "   o r d e r = " 1 0 "   a c t i v e = " t r u e "   c o m m a n d T y p e = " s t a r t u p " >  
             < p a r a m e t e r s >  
                 < p a r a m e t e r   i d = " 1 e 8 7 c e 3 d - d 8 2 c - 4 2 4 6 - b e 7 d - 4 1 6 f f 2 6 b 3 d e b "   n a m e = " A u t h o r   F i e l d "   t y p e = " I p h e l i o n . O u t l i n e . M o d e l . E n t i t i e s . P a r a m e t e r F i e l d D e s c r i p t o r ,   I p h e l i o n . O u t l i n e . M o d e l ,   V e r s i o n = 1 . 8 . 5 . 3 0 ,   C u l t u r e = n e u t r a l ,   P u b l i c K e y T o k e n = n u l l "   o r d e r = " 9 9 9 "   k e y = " a u t h o r F i e l d "   v a l u e = " "   g r o u p O r d e r = " - 1 "   i s G e n e r a t e d = " f a l s e " / >  
                 < p a r a m e t e r   i d = " 4 0 1 8 d e 2 1 - b 4 9 3 - 4 7 1 1 - b 1 e d - c 3 0 e 2 5 7 f b a 0 c "   n a m e = " D e f a u l t   F o l d e r "   t y p e = " S y s t e m . S t r i n g ,   m s c o r l i b ,   V e r s i o n = 4 . 0 . 0 . 0 ,   C u l t u r e = n e u t r a l ,   P u b l i c K e y T o k e n = b 7 7 a 5 c 5 6 1 9 3 4 e 0 8 9 "   o r d e r = " 9 9 9 "   k e y = " d e f a u l t F o l d e r "   v a l u e = " "   g r o u p O r d e r = " - 1 "   i s G e n e r a t e d = " f a l s e " / >  
                 < p a r a m e t e r   i d = " 4 5 1 6 f 5 3 c - 6 3 7 b - 4 3 2 8 - a 9 8 6 - e 2 a 2 d e 6 1 b 4 d 6 "   n a m e = " D o c u m e n t   t i t l e   f i e l d "   t y p e = " I p h e l i o n . O u t l i n e . M o d e l . E n t i t i e s . P a r a m e t e r F i e l d D e s c r i p t o r ,   I p h e l i o n . O u t l i n e . M o d e l ,   V e r s i o n = 1 . 8 . 5 . 3 0 ,   C u l t u r e = n e u t r a l ,   P u b l i c K e y T o k e n = n u l l "   o r d e r = " 9 9 9 "   k e y = " t i t l e F i e l d "   v a l u e = " "   g r o u p O r d e r = " - 1 "   i s G e n e r a t e d = " f a l s e " / >  
             < / p a r a m e t e r s >  
         < / c o m m a n d >  
         < c o m m a n d   i d = " 7 7 8 7 e 7 7 2 - 6 1 c 8 - 4 8 6 b - a 9 d f - 9 1 1 c e 2 b 9 4 7 3 4 "   n a m e = " C l o s e   p r e s e n t a t i o n "   a s s e m b l y = " I p h e l i o n . O u t l i n e . P o w e r P o i n t . d l l "   t y p e = " I p h e l i o n . O u t l i n e . P o w e r P o i n t . C o m m a n d s . C l o s e P r e s e n t a t i o n C o m m a n d "   o r d e r = " 1 1 "   a c t i v e = " t r u e "   c o m m a n d T y p e = " s t a r t u p " >  
             < p a r a m e t e r s / >  
         < / c o m m a n d >  
         < c o m m a n d   i d = " f 6 e 9 d 2 f b - b d c 2 - 4 3 3 c - 9 3 4 b - 3 5 9 2 1 0 8 6 a 1 d e "   n a m e = " S h o w   q u e s t i o n   f o r m "   a s s e m b l y = " I p h e l i o n . O u t l i n e . M o d e l . d l l "   t y p e = " I p h e l i o n . O u t l i n e . M o d e l . C o m m a n d s . S h o w F o r m C o m m a n d "   o r d e r = " 0 "   a c t i v e = " t r u e "   c o m m a n d T y p e = " r e l a u n c h " >  
             < p a r a m e t e r s >  
                 < p a r a m e t e r   i d = " b e e 7 5 9 5 4 - a a 1 c - 4 0 5 a - b 1 a f - f 0 4 2 b 2 a a a 5 d d "   n a m e = " D i s p l a y   t y p e "   t y p e = " I p h e l i o n . O u t l i n e . M o d e l . C o m m a n d s . F o r m T y p e ,   I p h e l i o n . O u t l i n e . M o d e l ,   V e r s i o n = 1 . 8 . 5 . 3 0 ,   C u l t u r e = n e u t r a l ,   P u b l i c K e y T o k e n = n u l l "   o r d e r = " 0 "   k e y = " f o r m T y p e "   v a l u e = " D i a l o g "   g r o u p O r d e r = " - 1 "   i s G e n e r a t e d = " f a l s e " / >  
                 < p a r a m e t e r   i d = " a f 8 a 5 3 8 3 - b 3 e f - 4 1 d c - 9 6 d 5 - 5 7 4 3 0 2 6 4 8 d b e "   n a m e = " A s s e m b l y   n a m e "   t y p e = " S y s t e m . S t r i n g ,   m s c o r l i b ,   V e r s i o n = 4 . 0 . 0 . 0 ,   C u l t u r e = n e u t r a l ,   P u b l i c K e y T o k e n = b 7 7 a 5 c 5 6 1 9 3 4 e 0 8 9 "   o r d e r = " 1 "   k e y = " a s s e m b l y "   v a l u e = " I p h e l i o n . O u t l i n e . C o n t r o l s . d l l "   g r o u p O r d e r = " - 1 "   i s G e n e r a t e d = " f a l s e " / >  
                 < p a r a m e t e r   i d = " 3 2 3 4 5 8 d a - a d 2 2 - 4 9 f f - 9 8 2 e - 7 2 7 c 7 c f d 1 d e 5 "   n a m e = " T y p e   n a m e "   t y p e = " S y s t e m . S t r i n g ,   m s c o r l i b ,   V e r s i o n = 4 . 0 . 0 . 0 ,   C u l t u r e = n e u t r a l ,   P u b l i c K e y T o k e n = b 7 7 a 5 c 5 6 1 9 3 4 e 0 8 9 "   o r d e r = " 2 "   k e y = " t y p e "   v a l u e = " I p h e l i o n . O u t l i n e . C o n t r o l s . Q u e s t i o n F o r m "   g r o u p O r d e r = " - 1 "   i s G e n e r a t e d = " f a l s e " / >  
                 < p a r a m e t e r   i d = " 6 3 8 0 8 b f f - b 9 c a - 4 c 5 e - 9 2 a f - 9 f 7 0 f 6 6 5 9 e 0 7 "   n a m e = " H i d e   q u i c k   f i l l "   t y p e = " S y s t e m . B o o l e a n ,   m s c o r l i b ,   V e r s i o n = 4 . 0 . 0 . 0 ,   C u l t u r e = n e u t r a l ,   P u b l i c K e y T o k e n = b 7 7 a 5 c 5 6 1 9 3 4 e 0 8 9 "   o r d e r = " 3 "   k e y = " h i d e Q u i c k F i l l "   v a l u e = " F a l s e "   g r o u p O r d e r = " - 1 "   i s G e n e r a t e d = " f a l s e " / >  
             < / p a r a m e t e r s >  
         < / c o m m a n d >  
         < c o m m a n d   i d = " c 0 e e e 5 4 8 - 2 7 0 c - 4 a 2 4 - 9 c 9 1 - c a 7 5 1 7 0 d 4 7 8 8 "   n a m e = " R e n d e r   f i e l d s   t o   d o c u m e n t "   a s s e m b l y = " I p h e l i o n . O u t l i n e . M o d e l . d l l "   t y p e = " I p h e l i o n . O u t l i n e . M o d e l . C o m m a n d s . R e n d e r D o c u m e n t C o m m a n d "   o r d e r = " 1 "   a c t i v e = " t r u e "   c o m m a n d T y p e = " r e l a u n c h " >  
             < p a r a m e t e r s >  
                 < p a r a m e t e r   i d = " f 9 0 4 3 5 9 0 - 8 0 b 2 - 4 7 b 8 - 9 a c 9 - e 5 2 8 5 b 4 a 9 b 4 6 "   n a m e = " E x c l u d e   i n a c t i v e   q u e s t i o n s "   t y p e = " S y s t e m . B o o l e a n ,   m s c o r l i b ,   V e r s i o n = 4 . 0 . 0 . 0 ,   C u l t u r e = n e u t r a l ,   P u b l i c K e y T o k e n = b 7 7 a 5 c 5 6 1 9 3 4 e 0 8 9 "   o r d e r = " 9 9 9 "   k e y = " e x c l u d e I n a c t i v e Q u e s t i o n s "   v a l u e = " F a l s e "   g r o u p O r d e r = " - 1 "   i s G e n e r a t e d = " f a l s e " / >  
                 < p a r a m e t e r   i d = " f a b 4 b 0 1 c - 4 d 2 8 - 4 5 a 4 - b 8 1 f - b 0 d 1 6 c d a 4 c 9 4 "   n a m e = " F i r s t   o r d e r   v a l u e "   t y p e = " S y s t e m . I n t 3 2 ,   m s c o r l i b ,   V e r s i o n = 4 . 0 . 0 . 0 ,   C u l t u r e = n e u t r a l ,   P u b l i c K e y T o k e n = b 7 7 a 5 c 5 6 1 9 3 4 e 0 8 9 "   o r d e r = " 9 9 9 "   k e y = " s t a r t O r d e r "   v a l u e = " 0 "   g r o u p O r d e r = " - 1 "   i s G e n e r a t e d = " f a l s e " / >  
                 < p a r a m e t e r   i d = " 2 b f 8 f c a 7 - 1 5 7 6 - 4 7 f 8 - b d c 6 - e 0 d d 5 8 0 3 0 e 9 7 "   n a m e = " L a s t   o r d e r   v a l u e "   t y p e = " S y s t e m . I n t 3 2 ,   m s c o r l i b ,   V e r s i o n = 4 . 0 . 0 . 0 ,   C u l t u r e = n e u t r a l ,   P u b l i c K e y T o k e n = b 7 7 a 5 c 5 6 1 9 3 4 e 0 8 9 "   o r d e r = " 9 9 9 "   k e y = " e n d O r d e r "   v a l u e = " 5 "   g r o u p O r d e r = " - 1 "   i s G e n e r a t e d = " f a l s e " / >  
             < / p a r a m e t e r s >  
         < / c o m m a n d >  
         < c o m m a n d   i d = " 7 c 3 e 2 5 9 5 - c 9 8 f - 4 0 9 0 - 9 0 8 8 - 2 6 7 8 6 c 0 4 7 e 8 8 "   n a m e = " A p p l y   t h e m e "   a s s e m b l y = " I p h e l i o n . O u t l i n e . P o w e r P o i n t . d l l "   t y p e = " I p h e l i o n . O u t l i n e . P o w e r P o i n t . C o m m a n d s . S e t T h e m e C o m m a n d "   o r d e r = " 2 "   a c t i v e = " t r u e "   c o m m a n d T y p e = " r e l a u n c h " >  
             < p a r a m e t e r s >  
                 < p a r a m e t e r   i d = " 8 c d f e 9 7 4 - 3 6 6 2 - 4 5 6 b - b 4 7 f - 1 4 a 4 8 b 4 f 4 2 d d "   n a m e = " C o l o u r   s c h e m e   f i l e "   t y p e = " S y s t e m . S t r i n g ,   m s c o r l i b ,   V e r s i o n = 4 . 0 . 0 . 0 ,   C u l t u r e = n e u t r a l ,   P u b l i c K e y T o k e n = b 7 7 a 5 c 5 6 1 9 3 4 e 0 8 9 "   o r d e r = " 9 9 9 "   k e y = " c o l o u r S c h e m e F i l e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& g t ; { L a b e l s . S e t t i n g s   -   T h e m e s   P a t h }   & a m p ; a m p ;   & # x A ; F O R M A T T E X T ( & # x A ;   & q u o t ; T h e m e   C o l o r s \ { 0 } . x m l & q u o t ; ,   & # x A ;   I F N O T E M P T Y ( & # x A ;     { C o l o u r   T h e m e . S e l e c t e d   I t e m s } , & # x A ;     { C o l o u r   T h e m e . S e l e c t e d   I t e m s } , & # x A ;     & q u o t ; D a r k   B l u e & q u o t ; & # x A ;   ) & # x A ; ) & l t ; / t e x t & g t ; & # x A ; & l t ; / f o r m a t S t r i n g & g t ; "   a r g u m e n t = " F o r m a t S t r i n g "   g r o u p = " S c h e m e   F i l e s "   g r o u p O r d e r = " - 1 "   i s G e n e r a t e d = " f a l s e " / >  
                 < p a r a m e t e r   i d = " a c b 8 5 c 3 7 - c 9 8 f - 4 2 6 4 - b 7 d d - 0 a 9 3 4 3 d f 3 9 3 4 "   n a m e = " E f f e c t   s c h e m e   f i l e "   t y p e = " S y s t e m . S t r i n g ,   m s c o r l i b ,   V e r s i o n = 4 . 0 . 0 . 0 ,   C u l t u r e = n e u t r a l ,   P u b l i c K e y T o k e n = b 7 7 a 5 c 5 6 1 9 3 4 e 0 8 9 "   o r d e r = " 9 9 9 "   k e y = " e f f e c t S c h e m e F i l e "   v a l u e = " "   a r g u m e n t = " F o r m a t S t r i n g "   g r o u p = " S c h e m e   F i l e s "   g r o u p O r d e r = " - 1 "   i s G e n e r a t e d = " f a l s e " / >  
                 < p a r a m e t e r   i d = " c 3 1 a 5 1 8 3 - 4 d c 1 - 4 2 8 c - b 2 d 2 - 3 4 1 4 8 a e 8 3 a c 5 "   n a m e = " F o n t   s c h e m e   f i l e "   t y p e = " S y s t e m . S t r i n g ,   m s c o r l i b ,   V e r s i o n = 4 . 0 . 0 . 0 ,   C u l t u r e = n e u t r a l ,   P u b l i c K e y T o k e n = b 7 7 a 5 c 5 6 1 9 3 4 e 0 8 9 "   o r d e r = " 9 9 9 "   k e y = " f o n t S c h e m e F i l e "   v a l u e = " "   a r g u m e n t = " F o r m a t S t r i n g "   g r o u p = " S c h e m e   F i l e s "   g r o u p O r d e r = " - 1 "   i s G e n e r a t e d = " f a l s e " / >  
                 < p a r a m e t e r   i d = " 5 d b 9 5 2 4 f - 7 0 a 8 - 4 3 e e - 9 e a a - f 6 a 8 5 b d c 2 d 6 d "   n a m e = " T h e m e   f i l e "   t y p e = " S y s t e m . S t r i n g ,   m s c o r l i b ,   V e r s i o n = 4 . 0 . 0 . 0 ,   C u l t u r e = n e u t r a l ,   P u b l i c K e y T o k e n = b 7 7 a 5 c 5 6 1 9 3 4 e 0 8 9 "   o r d e r = " 9 9 9 "   k e y = " t h e m e F i l e "   v a l u e = " & l t ; ? x m l   v e r s i o n = & q u o t ; 1 . 0 & q u o t ;   e n c o d i n g = & q u o t ; u t f - 1 6 & q u o t ; ? & g t ; & # x A ; & l t ; f o r m a t S t r i n g   x m l n s : x s d = & q u o t ; h t t p : / / w w w . w 3 . o r g / 2 0 0 1 / X M L S c h e m a & q u o t ;   x m l n s : x s i = & q u o t ; h t t p : / / w w w . w 3 . o r g / 2 0 0 1 / X M L S c h e m a - i n s t a n c e & q u o t ; & g t ; & # x A ;     & l t ; t y p e & g t ; e x p r e s s i o n & l t ; / t y p e & g t ; & # x A ;     & l t ; t e x t   / & g t ; & # x A ; & l t ; / f o r m a t S t r i n g & g t ; "   a r g u m e n t = " F o r m a t S t r i n g "   g r o u p O r d e r = " - 1 "   i s G e n e r a t e d = " f a l s e " / >  
             < / p a r a m e t e r s >  
         < / c o m m a n d >  
         < c o m m a n d   i d = " 7 c 1 7 a d 2 0 - c e a d - 4 9 a e - 9 a 9 6 - c b d 8 c d e 4 3 6 2 3 "   n a m e = " S e t   p r o o f i n g   l a n g u a g e "   a s s e m b l y = " I p h e l i o n . O u t l i n e . P o w e r P o i n t . d l l "   t y p e = " I p h e l i o n . O u t l i n e . P o w e r P o i n t . C o m m a n d s . S e t P r o o f i n g L a n g u a g e C o m m a n d "   o r d e r = " 3 "   a c t i v e = " t r u e "   c o m m a n d T y p e = " r e l a u n c h " >  
             < p a r a m e t e r s / >  
         < / c o m m a n d >  
         < c o m m a n d   i d = " 0 7 f 1 5 1 a 5 - b b a e - 4 2 c f - 9 2 0 e - d f 3 c e 2 9 7 3 d c 4 "   n a m e = " R u n   V B A   m a c r o "   a s s e m b l y = " I p h e l i o n . O u t l i n e . P o w e r P o i n t . d l l "   t y p e = " I p h e l i o n . O u t l i n e . P o w e r P o i n t . C o m m a n d s . R u n M a c r o C o m m a n d "   o r d e r = " 4 "   a c t i v e = " t r u e "   c o m m a n d T y p e = " r e l a u n c h " >  
             < p a r a m e t e r s >  
                 < p a r a m e t e r   i d = " 2 a f 0 7 7 c 2 - 8 d a f - 4 5 e 4 - 8 d 2 4 - d e 5 f 3 2 b 3 0 c a 1 "   n a m e = " M a c r o   n a m e "   t y p e = " S y s t e m . S t r i n g ,   m s c o r l i b ,   V e r s i o n = 4 . 0 . 0 . 0 ,   C u l t u r e = n e u t r a l ,   P u b l i c K e y T o k e n = b 7 7 a 5 c 5 6 1 9 3 4 e 0 8 9 "   o r d e r = " 9 9 9 "   k e y = " m a c r o N a m e "   v a l u e = " m o d E x t r a s . S c r e e n R e f r e s h "   g r o u p O r d e r = " - 1 "   i s G e n e r a t e d = " f a l s e " / >  
                 < p a r a m e t e r   i d = " b 3 f a f 9 7 e - 1 1 c 0 - 4 c 8 3 - b 4 f 2 - 1 6 f 0 7 2 8 8 e 3 a a "   n a m e = " P r e f i x   c u r r e n t   f i l e   n a m e "   t y p e = " S y s t e m . B o o l e a n ,   m s c o r l i b ,   V e r s i o n = 4 . 0 . 0 . 0 ,   C u l t u r e = n e u t r a l ,   P u b l i c K e y T o k e n = b 7 7 a 5 c 5 6 1 9 3 4 e 0 8 9 "   o r d e r = " 9 9 9 "   k e y = " r u n F r o m A c t i v e "   v a l u e = " F a l s e "   g r o u p O r d e r = " - 1 "   i s G e n e r a t e d = " f a l s e " / >  
                 < p a r a m e t e r   i d = " 8 1 5 c d c 1 1 - 5 d 9 7 - 4 d 6 b - 8 8 3 9 - c 9 f 4 0 4 3 5 f 7 f e "   n a m e = " M a c r o   p a r a m e t e r "   t y p e = " S y s t e m . S t r i n g ,   m s c o r l i b ,   V e r s i o n = 4 . 0 . 0 . 0 ,   C u l t u r e = n e u t r a l ,   P u b l i c K e y T o k e n = b 7 7 a 5 c 5 6 1 9 3 4 e 0 8 9 "   o r d e r = " 9 9 9 "   k e y = " m a c r o P a r a m e t e r "   v a l u e = " "   a r g u m e n t = " F o r m a t S t r i n g "   g r o u p O r d e r = " - 1 "   i s G e n e r a t e d = " f a l s e " / >  
                 < p a r a m e t e r   i d = " 1 7 f d b e 5 3 - d 7 7 e - 4 8 4 8 - b e c 5 - c a a 1 3 2 1 8 8 7 8 2 "   n a m e = " P a s s   t e m p l a t e   a s   p a r a m e t e r "   t y p e = " S y s t e m . B o o l e a n ,   m s c o r l i b ,   V e r s i o n = 4 . 0 . 0 . 0 ,   C u l t u r e = n e u t r a l ,   P u b l i c K e y T o k e n = b 7 7 a 5 c 5 6 1 9 3 4 e 0 8 9 "   o r d e r = " 9 9 9 "   k e y = " p a s s T e m p l a t e P a r a m e t e r "   v a l u e = " F a l s e "   g r o u p O r d e r = " - 1 "   i s G e n e r a t e d = " f a l s e " / >  
                 < p a r a m e t e r   i d = " 0 6 b f 0 d c 5 - 0 f d 1 - 4 7 3 9 - b 0 d 7 - d d 7 8 f 4 6 4 4 c b 6 "   n a m e = " C a n c e l   o n   r e t u r n   f a l s e "   t y p e = " S y s t e m . B o o l e a n ,   m s c o r l i b ,   V e r s i o n = 4 . 0 . 0 . 0 ,   C u l t u r e = n e u t r a l ,   P u b l i c K e y T o k e n = b 7 7 a 5 c 5 6 1 9 3 4 e 0 8 9 "   o r d e r = " 9 9 9 "   k e y = " c a n c e l O n F a l s e "   v a l u e = " F a l s e "   g r o u p O r d e r = " - 1 "   i s G e n e r a t e d = " f a l s e " / >  
             < / p a r a m e t e r s >  
         < / c o m m a n d >  
         < c o m m a n d   i d = " b b c 9 5 5 5 7 - 9 0 9 1 - 4 e e f - a 2 c d - f a 0 c 4 a b 4 4 1 d f "   n a m e = " U p d a t e   W o r k S i t e   a u t h o r "   a s s e m b l y = " I p h e l i o n . O u t l i n e . I n t e g r a t i o n . W o r k S i t e . R e s t . d l l "   t y p e = " I p h e l i o n . O u t l i n e . I n t e g r a t i o n . W o r k S i t e . R e s t . C o m m a n d s . U p d a t e A u t h o r C o m m a n d "   o r d e r = " 5 "   a c t i v e = " t r u e "   c o m m a n d T y p e = " r e l a u n c h " >  
             < p a r a m e t e r s >  
                 < p a r a m e t e r   i d = " 7 b a 8 f 3 2 8 - b d 3 1 - 4 0 8 e - b 8 a 7 - a c 1 2 5 f b 3 b 8 0 1 "   n a m e = " A u t h o r   F i e l d "   t y p e = " I p h e l i o n . O u t l i n e . M o d e l . E n t i t i e s . P a r a m e t e r F i e l d D e s c r i p t o r ,   I p h e l i o n . O u t l i n e . M o d e l ,   V e r s i o n = 1 . 8 . 5 . 3 0 ,   C u l t u r e = n e u t r a l ,   P u b l i c K e y T o k e n = n u l l "   o r d e r = " 9 9 9 "   k e y = " a u t h o r F i e l d "   v a l u e = " 5 5 2 9 a 7 1 1 - 4 6 9 0 - 4 b 1 d - b f 3 0 - 7 3 9 1 9 e 6 4 1 2 2 1 | f 2 9 4 b 1 d 2 - 1 b 4 5 - 4 e 5 f - 9 4 c 4 - 2 9 5 3 e 5 1 5 0 1 3 7 | "   g r o u p O r d e r = " - 1 "   i s G e n e r a t e d = " f a l s e " / >  
             < / p a r a m e t e r s >  
         < / c o m m a n d >  
     < / c o m m a n d s >  
     < f i e l d s >  
         < f i e l d   i d = " 4 c 5 9 f f 9 d - 9 9 5 a - 4 8 b 7 - 9 5 0 4 - b 2 d 3 5 b b 5 c d 0 7 "   n a m e = " F i r m   D B 3 "   t y p e = " "   o r d e r = " 9 9 9 "   e n t i t y I d = " 0 9 4 a 3 b 3 a - 5 2 e f - 4 8 4 8 - 9 6 f 7 - b 0 c e 0 4 b d e 2 e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/ >  
         < f i e l d   i d = " 0 b 7 a 1 9 5 3 - 6 6 b c - 4 2 a f - 9 a 3 d - e 8 f f 0 b 0 2 f 4 b 5 "   n a m e = " F o r m a t t e d   A d d r e s s "   t y p e = " "   o r d e r = " 9 9 9 "   e n t i t y I d = " 0 9 4 a 3 b 3 a - 5 2 e f - 4 8 4 8 - 9 6 f 7 - b 0 c e 0 4 b d e 2 e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 T w o   N e w   B a i l e y  
 6   S t a n l e y   S t r e e t  
 S a l f o r d  
 M 3   5 G X  
 U n i t e d   K i n g d o m < / f i e l d >  
         < f i e l d   i d = " 6 0 1 2 4 0 4 c - d 3 6 8 - 4 5 b 8 - a 6 6 e - 7 a d 6 8 8 0 d 9 e 4 6 "   n a m e = " L o c a t i o n "   t y p e = " "   o r d e r = " 9 9 9 "   e n t i t y I d = " 0 9 4 a 3 b 3 a - 5 2 e f - 4 8 4 8 - 9 6 f 7 - b 0 c e 0 4 b d e 2 e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 M a n c h e s t e r < / f i e l d >  
         < f i e l d   i d = " 9 0 b 0 3 9 7 8 - e 2 1 7 - 4 e 3 2 - a 4 f e - a 3 2 c b a 5 7 d 1 8 6 "   n a m e = " T e x t "   t y p e = " "   o r d e r = " 9 9 9 "   e n t i t y I d = " 2 d 3 c 0 d 6 3 - 6 5 b c - 4 8 7 9 - 9 d e 3 - 3 0 3 7 9 c c 9 1 d 7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b 7 c e f a 4 1 - f 9 d 1 - 4 f 7 3 - a b f 3 - c e 1 4 0 e 7 a 8 4 9 7 "   n a m e = " D a t e "   t y p e = " S y s t e m . D a t e T i m e ,   m s c o r l i b ,   V e r s i o n = 4 . 0 . 0 . 0 ,   C u l t u r e = n e u t r a l ,   P u b l i c K e y T o k e n = b 7 7 a 5 c 5 6 1 9 3 4 e 0 8 9 "   o r d e r = " 9 9 9 "   e n t i t y I d = " 9 1 f 5 1 3 b c - 9 4 0 7 - 4 1 9 7 - a 0 9 c - 4 b 5 0 6 d 7 c b d 1 9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9 a 9 2 6 9 a e - 1 d 5 b - 4 3 6 5 - 9 d a 1 - 6 3 7 c 5 f 3 3 0 a 8 f "   n a m e = " A u t h o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a f 0 2 0 c 1 a - f 8 2 6 - 4 9 4 c - b b a a - 2 1 0 0 b 3 9 7 7 0 a 7 "   n a m e = " C l i e n t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C l i e n t "   h i d d e n = " f a l s e " / >  
         < f i e l d   i d = " d 1 a 0 c 0 3 d - 0 2 5 8 - 4 7 a c - b b 6 d - 4 5 8 a 7 8 e 5 6 4 7 4 "   n a m e = " C l i e n t N a m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C l i e n t N a m e "   h i d d e n = " f a l s e " / >  
         < f i e l d   i d = " 9 0 1 6 3 5 3 d - 0 a b 3 - 4 5 1 f - 9 8 2 8 - 3 f e e 9 6 c f 6 8 b a "   n a m e = " C o n n e c t e d "   t y p e = " S y s t e m . B o o l e a n ,   m s c o r l i b ,   V e r s i o n = 4 . 0 . 0 . 0 ,   C u l t u r e = n e u t r a l ,   P u b l i c K e y T o k e n = b 7 7 a 5 c 5 6 1 9 3 4 e 0 8 9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 F a l s e < / f i e l d >  
         < f i e l d   i d = " 2 4 0 3 d 3 4 2 - 5 3 3 b - 4 5 e 7 - 8 4 b 2 - 6 2 d 6 8 1 2 9 0 4 8 5 "   n a m e = " C r e a t e   n e w   v e r s i o n "   t y p e = " S y s t e m . B o o l e a n ,   m s c o r l i b ,   V e r s i o n = 4 . 0 . 0 . 0 ,   C u l t u r e = n e u t r a l ,   P u b l i c K e y T o k e n = b 7 7 a 5 c 5 6 1 9 3 4 e 0 8 9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 F a l s e < / f i e l d >  
         < f i e l d   i d = " d 8 d 8 a 1 b 7 - 2 9 f 2 - 4 1 8 4 - b 4 b b - 9 4 e 8 6 8 1 1 b 1 d c "   n a m e = " D o c F o l d e r I d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7 2 9 0 4 a 4 7 - 5 7 8 0 - 4 5 9 c - b e 7 a - 4 4 8 f 9 a d 8 d 6 b 4 "   n a m e = " D o c I d F o r m a t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a 1 f 2 3 1 e a - a 0 0 f - 4 6 0 6 - 9 f a b - d 2 a c d 8 5 9 d 3 a d "   n a m e = " D o c N u m b e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7 a b e a 0 f 8 - 4 6 b 7 - 4 9 6 8 - b b 1 2 - 0 4 a 8 9 9 f 0 d 7 7 8 "   n a m e = " D o c S u b T y p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6 4 f f 0 0 3 6 - a 6 a f - 4 b 1 1 - a 4 e a - 4 0 2 a 2 f 2 7 3 e 2 1 "   n a m e = " D o c T y p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c 9 0 9 4 b 9 c - 5 2 f d - 4 4 0 3 - b b 8 3 - 9 b b 3 a b 5 3 6 8 a d "   n a m e = " D o c V e r s i o n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2 f e f 3 f 1 9 - 2 3 2 d - 4 1 4 2 - b 5 2 5 - 1 1 d 8 a 7 6 a 6 e 9 b "   n a m e = " L i b r a r y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3 6 2 d d c e b - 8 f c 2 - 4 e a d - b 5 3 5 - e d 9 e 8 3 5 9 8 3 8 4 "   n a m e = " M a t t e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M a t t e r "   h i d d e n = " f a l s e " / >  
         < f i e l d   i d = " a 3 e e f 5 1 4 - 2 4 7 f - 4 2 8 1 - b 6 a 2 - 3 b 4 d 3 4 b c 6 8 c f "   n a m e = " M a t t e r N a m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M a t t e r N a m e "   h i d d e n = " f a l s e " / >  
         < f i e l d   i d = " 8 e 8 b 5 8 3 6 - 3 9 1 1 - 4 b a 7 - a 8 c b - 6 5 a 2 4 1 a 1 c 8 7 e "   n a m e = " P r o f i l e F i e l d 1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5 6 3 d b a 8 1 - 2 9 2 6 - 4 7 c 2 - a 4 3 0 - b 4 f 6 2 a 1 e 2 8 1 7 "   n a m e = " P r o f i l e F i e l d 1 D e s c r i p t i o n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c c b 4 a b 0 1 - c c f 4 - 4 5 1 3 - 8 b b c - 6 e f 2 1 4 5 b 1 6 a 6 "   n a m e = " P r o f i l e F i e l d 2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c 0 4 7 b 3 6 9 - 4 d f e - 4 4 6 0 - 8 9 6 1 - 5 e d b 5 3 4 4 7 c f f "   n a m e = " P r o f i l e F i e l d 2 D e s c r i p t i o n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0 a c 0 d 9 8 3 - 7 d 0 f - 4 0 b 2 - a e 0 2 - c 4 6 9 a d 3 7 b 7 f e "   n a m e = " R e f r e s h O n P r o f i l e C h a n g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a 0 6 3 5 d f 7 - 3 c 7 1 - 4 e b c - 9 b 8 6 - 0 d d d f e a 3 d 5 3 6 "   n a m e = " R e f r e s h O n S a v e A s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0 1 a 5 9 1 9 e - 9 f 8 0 - 4 7 f 4 - 9 3 c 4 - a 9 7 8 7 8 0 8 8 c 9 c "   n a m e = " S e r v e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a 0 0 2 e 7 8 a - 8 e 1 8 - 4 3 7 5 - b e f 7 - 9 f 6 8 7 e 9 3 1 f 6 5 "   n a m e = " T i t l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7 5 3 2 7 c a 1 - c 6 c b - 4 7 8 0 - 8 a 2 2 - 2 1 8 1 7 3 d 5 2 c 3 7 "   n a m e = " T y p i s t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3 8 8 a 1 e 1 3 - 9 9 7 8 - 4 5 4 7 - 8 c 3 9 - 2 9 b 8 9 a 1 1 d 7 2 a "   n a m e = " W o r k s p a c e I d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6 1 3 3 8 c 1 d - 5 0 7 a - 4 3 b 6 - a 0 e 1 - 5 9 b 7 3 b 3 3 9 b 9 8 "   n a m e = " D i s c l a i m e r   1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6 1 b 1 6 f 5 c - b 0 8 6 - 4 5 f 2 - 8 3 0 a - 2 2 8 9 b 7 a 3 3 1 7 e "   n a m e = " D i s c l a i m e r   2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1 4 8 3 f b 6 6 - 9 6 c 4 - 4 3 a b - 8 9 f 8 - 1 5 8 9 0 a a 3 e 7 7 f "   n a m e = " D i s c l a i m e r   3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d 1 b 2 5 e 2 1 - 2 1 8 f - 4 a e 8 - b b 4 a - 3 1 d 4 5 5 5 9 f d 5 8 "   n a m e = " D i s c l a i m e r   4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c b f 5 1 a 3 f - 5 e c 6 - 4 5 d 8 - 8 b a 8 - e 8 c f a b 2 6 3 1 e c "   n a m e = " D i s c l a i m e r   5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7 5 c 0 f 9 c 2 - 2 4 8 0 - 4 1 e 3 - a 5 d 1 - 7 3 d b 6 7 c 8 7 0 5 5 "   n a m e = " D i s c l a i m e r   6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1 f b c 3 9 a c - f 3 3 7 - 4 8 8 6 - 8 1 b 5 - 7 5 c 4 d a e 8 9 2 a 5 "   n a m e = " D i s p l a y   N a m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c 7 8 8 d 6 c a - 8 e 2 9 - 4 0 8 c - a a a 8 - b 1 e f 5 5 0 7 d a e 8 "   n a m e = " E m a i l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f 5 8 d d c f 2 - c 6 0 e - 4 b 4 4 - a e a d - 9 d 3 a 3 d a 4 d 7 e c "   n a m e = " E n t i t y   N a m e   1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c c d c b 1 9 6 - d a 2 b - 4 3 d f - 8 c 0 b - 4 9 d 1 5 c 3 f 5 8 a f "   n a m e = " E n t i t y   N a m e   2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8 b b 1 6 5 2 8 - f d d a - 4 a 8 8 - a 5 0 b - 1 4 5 b 8 1 8 2 9 6 a 1 "   n a m e = " E n t i t y   N a m e   3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a e 2 5 4 9 2 4 - b e 2 2 - 4 0 a 2 - 9 b b b - 8 7 3 8 2 0 1 f 3 e f f "   n a m e = " E n t i t y   N a m e   4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1 0 7 5 1 3 a d - 8 2 e f - 4 1 b 6 - a 5 c d - f 4 8 5 5 7 c e 4 b 9 4 "   n a m e = " F a x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3 a c 9 6 6 0 b - 6 d 6 6 - 4 0 a 6 - a 4 c c - 6 3 6 9 2 b 9 b f 5 3 f "   n a m e = " O f f i c e   B u i l d i n g   A d d r e s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b 8 a 8 2 f 6 6 - 3 3 4 3 - 4 4 3 f - a c 6 a - 3 6 5 2 4 3 e 1 2 b e 2 "   n a m e = " O f f i c e   D X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9 5 9 6 2 6 b d - 7 c a 9 - 4 8 9 7 - 9 0 f 7 - 1 5 d 7 c 9 1 5 f a 5 2 "   n a m e = " O f f i c e   F a x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9 a 9 1 9 4 6 a - 0 7 0 a - 4 d d c - 8 e 3 7 - 9 6 2 f 0 7 1 5 0 6 b 4 "   n a m e = " O f f i c e   I d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f 9 0 c a a 9 6 - 6 3 4 0 - 4 7 7 6 - 9 5 b e - 9 e 5 4 0 8 7 9 9 2 7 5 "   n a m e = " O f f i c e   L o c a t i o n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f 5 8 f 6 8 0 f - 7 6 b 3 - 4 b f d - b 1 7 5 - 1 3 4 0 e 1 0 e a 5 a 5 "   n a m e = " O f f i c e   L o c a t i o n   D e f a u l t   V a l u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3 f 7 5 b 4 3 c - 1 3 8 3 - 4 6 b 6 - b 3 d c - 0 c a 3 b 7 d f b 9 b 9 "   n a m e = " O f f i c e   P o s t a l   A d d r e s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b 6 c 4 4 e 2 9 - 6 9 5 1 - 4 9 a e - a f 1 d - 3 0 f f b 2 6 3 7 6 6 b "   n a m e = " O f f i c e   R e f e r e n c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4 b a b 1 0 2 b - f 2 f 8 - 4 5 6 8 - b 8 0 c - 4 3 4 6 6 0 a 7 e b 4 8 "   n a m e = " O f f i c e   S e t t i n g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7 3 5 a 3 4 6 c - f 5 d e - 4 6 d 7 - 8 a 5 9 - f 1 9 b 2 6 e b 2 f 4 9 "   n a m e = " O f f i c e   S w i t c h b o a r d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2 1 8 a b 6 3 1 - 6 a 5 1 - 4 b c 0 - b 8 e d - 0 a 5 c 4 5 a 1 3 f 0 d "   n a m e = " O f f i c e   T y p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0 2 c 4 6 b 2 a - b 9 a 7 - 4 8 e 0 - 9 5 5 8 - d b e 8 9 5 9 f e 8 6 0 "   n a m e = " P h o n e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f 6 9 a e d d 5 - 7 e 8 a - 4 d 4 9 - 8 c 0 8 - 9 9 b d 5 0 c e 5 7 a 3 "   n a m e = " R e f e r e n c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7 5 7 c a a 9 9 - 4 1 c 7 - 4 a 3 1 - a a 9 7 - d 9 e b a 1 3 3 8 a 3 b "   n a m e = " S e t t i n g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3 8 5 f a e c c - 4 4 9 b - 4 4 9 4 - 9 0 d b - 3 c f 4 6 6 c 3 1 a 8 1 "   n a m e = " U r l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5 5 2 9 a 7 1 1 - 4 6 9 0 - 4 b 1 d - b f 3 0 - 7 3 9 1 9 e 6 4 1 2 2 1 "   n a m e = " E m p l o y e e   I d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 6 7 1 0 8 < / f i e l d >  
         < f i e l d   i d = " a a d 9 1 4 5 4 - 2 d 8 0 - 4 9 f d - 8 2 7 6 - 2 7 a c d 0 a 6 f a 1 8 "   n a m e = " J o b   D e s c r i p t i o n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 A s s o c i a t e < / f i e l d >  
         < f i e l d   i d = " 0 8 3 d 5 a 5 f - 7 a 4 6 - 4 9 2 7 - a d 1 b - 2 e 7 1 0 3 f 3 6 8 b 1 "   n a m e = " L o g i n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 H a r d y E X < / f i e l d >  
         < f i e l d   i d = " b 0 2 c 5 d 2 3 - 0 e 5 f - 4 3 d 8 - 8 5 e 3 - c 9 9 4 4 f 2 f 7 0 e d "   n a m e = " N a m e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 L i z z i e   H a r d y < / f i e l d >  
         < f i e l d   i d = " 1 8 4 5 7 3 0 2 - b e 9 7 - 4 2 4 d - 8 7 3 5 - 2 1 2 b c d 9 6 e 2 a 2 "   n a m e = " S e l e c t e d   I t e m s "   t y p e = "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 Y < / f i e l d >  
         < f i e l d   i d = " 3 3 7 c d 5 c 0 - 5 d 4 e - 4 2 3 e - 9 3 0 d - a f e d 7 d f b 9 7 e 9 "   n a m e = " S e l e c t e d   T e x t "   t y p e = " S y s t e m . S t r i n g ,   m s c o r l i b ,   V e r s i o n = 4 . 0 . 0 . 0 ,   C u l t u r e = n e u t r a l ,   P u b l i c K e y T o k e n = b 7 7 a 5 c 5 6 1 9 3 4 e 0 8 9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d 6 9 e 8 9 5 b - 2 a d 6 - 4 7 1 8 - b d f f - 0 4 f c a 1 4 a 7 3 9 c "   n a m e = " S e l e c t e d   V a l u e   I t e m s "   t y p e = " S y s t e m . B o o l e a n ,   m s c o r l i b ,   V e r s i o n = 4 . 0 . 0 . 0 ,   C u l t u r e = n e u t r a l ,   P u b l i c K e y T o k e n = b 7 7 a 5 c 5 6 1 9 3 4 e 0 8 9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a e 9 c a 6 1 7 - 6 d b b - 4 f 8 3 - 8 c a 9 - 3 9 f e 5 a 2 e 2 b d 5 "   n a m e = " S e l e c t e d   V a l u e s "   t y p e = " S y s t e m . B o o l e a n ,   m s c o r l i b ,   V e r s i o n = 4 . 0 . 0 . 0 ,   C u l t u r e = n e u t r a l ,   P u b l i c K e y T o k e n = b 7 7 a 5 c 5 6 1 9 3 4 e 0 8 9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1 8 4 5 7 3 0 2 - b e 9 7 - 4 2 4 d - 8 7 3 5 - 2 1 2 b c d 9 6 e 2 a 2 "   n a m e = " S e l e c t e d   I t e m s "   t y p e = "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a e 9 c a 6 1 7 - 6 d b b - 4 f 8 3 - 8 c a 9 - 3 9 f e 5 a 2 e 2 b d 5 "   n a m e = " S e l e c t e d   V a l u e s "   t y p e = " S y s t e m . B o o l e a n ,   m s c o r l i b ,   V e r s i o n = 4 . 0 . 0 . 0 ,   C u l t u r e = n e u t r a l ,   P u b l i c K e y T o k e n = b 7 7 a 5 c 5 6 1 9 3 4 e 0 8 9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< f i e l d   i d = " 3 3 7 c d 5 c 0 - 5 d 4 e - 4 2 3 e - 9 3 0 d - a f e d 7 d f b 9 7 e 9 "   n a m e = " S e l e c t e d   T e x t "   t y p e = " S y s t e m . S t r i n g ,   m s c o r l i b ,   V e r s i o n = 4 . 0 . 0 . 0 ,   C u l t u r e = n e u t r a l ,   P u b l i c K e y T o k e n = b 7 7 a 5 c 5 6 1 9 3 4 e 0 8 9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 P u r p l e < / f i e l d >  
         < f i e l d   i d = " d 6 9 e 8 9 5 b - 2 a d 6 - 4 7 1 8 - b d f f - 0 4 f c a 1 4 a 7 3 9 c "   n a m e = " S e l e c t e d   V a l u e   I t e m s "   t y p e = " S y s t e m . B o o l e a n ,   m s c o r l i b ,   V e r s i o n = 4 . 0 . 0 . 0 ,   C u l t u r e = n e u t r a l ,   P u b l i c K e y T o k e n = b 7 7 a 5 c 5 6 1 9 3 4 e 0 8 9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< / f i e l d s >  
     < p r i n t C o n f i g u r a t i o n   s u p p o r t C u s t o m P r i n t = " t r u e "   s h o w P r i n t S e t t i n g s = " t r u e "   s h o w P r i n t O p t i o n s = " t r u e "   e n a b l e C o s t R e c o v e r y = " f a l s e " >  
         < p r o f i l e s / >  
     < / p r i n t C o n f i g u r a t i o n >  
     < s t y l e C o n f i g u r a t i o n / >  
 < / t e m p l a t e > 
</file>

<file path=customXml/item6.xml>��< ? x m l   v e r s i o n = " 1 . 0 "   e n c o d i n g = " u t f - 1 6 " ? > < d o c u m e n t F r a g m e n t D a t a   x m l n s : x s i = " h t t p : / / w w w . w 3 . o r g / 2 0 0 1 / X M L S c h e m a - i n s t a n c e "   x m l n s : x s d = " h t t p : / / w w w . w 3 . o r g / 2 0 0 1 / X M L S c h e m a "   x m l n s = " h t t p : / / i p h e l i o n . c o m / w o r d / o u t l i n e / d o c u m e n t F r a g m e n t D a t a " >  
     < d o c u m e n t F r a g m e n t s >  
         < d o c u m e n t F r a g m e n t   d i s p l a y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& l t ; / u i L o c a l i z e d S t r i n g & g t ; "   t a g = " C 2 4 3 2 B A C 3 8 0 5 4 4 6 0 8 1 0 5 6 0 3 F 7 9 B 3 6 F A 8 "   n a m e = " L a r g e   t e x t   s l i d e "   c a t e g o r y = " T e x t   s l i d e s " >  
             < t e m p l a t e   i d = " c 4 9 3 5 b f 0 - 8 0 c c - 4 1 2 a - 9 5 7 3 - 1 0 e 8 2 8 a 2 1 b a d "   n a m e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d o c u m e n t I d = " 0 0 0 0 0 0 0 0 - 0 0 0 0 - 0 0 0 0 - 0 0 0 0 - 0 0 0 0 0 0 0 0 0 0 0 0 "   v e r s i o n = " 0 "   s c h e m a V e r s i o n = " 1 "   w o r d V e r s i o n = " "   l a n g u a g e I s o = " e n - G B "   o f f i c e I d = " d 7 7 7 0 b 6 c - 7 3 5 8 - 4 1 9 e - a 7 b 1 - 7 0 d 9 8 a b b e 1 b f "   h e l p U r l = " & l t ; ? x m l   v e r s i o n = & q u o t ; 1 . 0 & q u o t ;   e n c o d i n g = & q u o t ; u t f - 1 6 & q u o t ; ? & g t ; & # x A ; & l t ; u i L o c a l i z e d S t r i n g   x m l n s : x s i = & q u o t ; h t t p : / / w w w . w 3 . o r g / 2 0 0 1 / X M L S c h e m a - i n s t a n c e & q u o t ;   x m l n s : x s d = & q u o t ; h t t p : / / w w w . w 3 . o r g / 2 0 0 1 / X M L S c h e m a & q u o t ; & g t ; & # x A ;     & l t ; t y p e & g t ; f i x e d & l t ; / t y p e & g t ; & # x A ;     & l t ; t e x t   / & g t ; & # x A ; & l t ; / u i L o c a l i z e d S t r i n g & g t ; "   i m p o r t D a t a = " f a l s e "   w i z a r d H e i g h t = " 0 "   w i z a r d W i d t h = " 0 "   w i z a r d P a n e l W i d t h = " 0 "   h i d e W i z a r d I f V a l i d = " f a l s e "   h i d e A u t h o r = " f a l s e "   w i z a r d T a b P o s i t i o n = " n o n e " >  
                 < a u t h o r   x m l n s = " h t t p : / / i p h e l i o n . c o m / w o r d / o u t l i n e / " >  
                     < l o c a l i z e d P r o f i l e s / >  
                     < f r o m S e a r c h C o n t a c t > t r u e < / f r o m S e a r c h C o n t a c t >  
                     < i d > 0 b f d f 0 7 7 - 5 4 8 a - 4 7 a 1 - 8 d 1 e - 7 3 7 e 1 c 1 5 a 4 9 c < / i d >  
                     < n a m e > L i z z i e   H a r d y < / n a m e >  
                     < i n i t i a l s > L G H < / i n i t i a l s >  
                     < p r i m a r y O f f i c e > M a n c h e s t e r < / p r i m a r y O f f i c e >  
                     < p r i m a r y O f f i c e I d > d 7 7 7 0 b 6 c - 7 3 5 8 - 4 1 9 e - a 7 b 1 - 7 0 d 9 8 a b b e 1 b f < / p r i m a r y O f f i c e I d >  
                     < p r i m a r y L a n g u a g e I s o > c 7 b e b a b 5 - 5 7 2 3 - 4 0 f e - b 8 a 3 - f 0 4 7 5 0 c b 3 1 2 0 < / p r i m a r y L a n g u a g e I s o >  
                     < p h o n e N u m b e r F o r m a t > + 4 4   2 0   7 4 9 7   X X X X < / p h o n e N u m b e r F o r m a t >  
                     < f a x N u m b e r F o r m a t > + 4 4   2 0   7 9 1 9   X X X X < / f a x N u m b e r F o r m a t >  
                     < j o b D e s c r i p t i o n > A s s o c i a t e < / j o b D e s c r i p t i o n >  
                     < d e p a r t m e n t > E m p l o y m e n t < / d e p a r t m e n t >  
                     < e m a i l > l i z z i e h a r d y @ e v e r s h e d s - s u t h e r l a n d . c o m < / e m a i l >  
                     < r a w D i r e c t L i n e > 4 4 1 6 1 8 3 1 8 5 1 9 < / r a w D i r e c t L i n e >  
                     < r a w D i r e c t F a x / >  
                     < m o b i l e > + 4 4   7 5 8   5 3 2   7 6 6 5 < / m o b i l e >  
                     < l o g i n > H a r d y E X < / l o g i n >  
                     < e m p l y e e I d > 6 7 1 0 8 < / e m p l y e e I d >  
                     < b a r R e g i s t r a t i o n s / >  
                 < / a u t h o r >  
                 < c o n t e n t C o n t r o l s   x m l n s = " h t t p : / / i p h e l i o n . c o m / w o r d / o u t l i n e / " >  
                     < c o n t e n t C o n t r o l   i d = " 1 d f 6 1 4 5 4 - 0 a 9 7 - 4 4 4 d - 8 6 f 6 - 0 5 1 0 5 d f f 1 f 8 5 "   n a m e = " O f f i c e . L o c a t i o n "   a s s e m b l y = " I p h e l i o n . O u t l i n e . W o r d . d l l "   t y p e = " I p h e l i o n . O u t l i n e . W o r d . R e n d e r e r s . T e x t R e n d e r e r "   o r d e r = " 2 "   a c t i v e = " t r u e "   e n t i t y I d = " 0 9 4 a 3 b 3 a - 5 2 e f - 4 8 4 8 - 9 6 f 7 - b 0 c e 0 4 b d e 2 e 8 "   f i e l d I d = " 6 0 1 2 4 0 4 c - d 3 6 8 - 4 5 b 8 - a 6 6 e - 7 a d 6 8 8 0 d 9 e 4 6 "   p a r e n t I d = " 0 0 0 0 0 0 0 0 - 0 0 0 0 - 0 0 0 0 - 0 0 0 0 - 0 0 0 0 0 0 0 0 0 0 0 0 "   l e v e l O r d e r = " 1 0 0 "   c o n t r o l T y p e = " p l a i n T e x t "   c o n t r o l E d i t T y p e = " i n l i n e "   e n c l o s i n g B o o k m a r k = " f a l s e "   f o r m a t E v a l u a t o r T y p e = " e x p r e s s i o n "   t e x t C a s e = " i g n o r e C a s e "   r e m o v e C o n t r o l = " f a l s e "   i g n o r e F o r m a t I f E m p t y = " f a l s e " >  
                         < p a r a m e t e r s >  
                             < p a r a m e t e r   i d = " b c b 0 0 c 8 c - f 9 b b - 4 4 c 6 - b 0 9 c - f c 2 6 5 5 7 0 f 1 2 2 "   n a m e = " F i e l d   i n d e x "   t y p e = " S y s t e m . I n t 3 2 ,   m s c o r l i b ,   V e r s i o n = 4 . 0 . 0 . 0 ,   C u l t u r e = n e u t r a l ,   P u b l i c K e y T o k e n = b 7 7 a 5 c 5 6 1 9 3 4 e 0 8 9 "   o r d e r = " 9 9 9 "   k e y = " i n d e x "   v a l u e = " "   g r o u p O r d e r = " - 1 "   i s G e n e r a t e d = " f a l s e " / >  
                             < p a r a m e t e r   i d = " a 7 7 f 1 2 4 f - 2 8 f 6 - 4 e 4 a - b 0 8 2 - f 8 6 9 8 0 0 c 5 e 3 f "   n a m e = " P a r e n t   f i e l d   i n d e x "   t y p e = " S y s t e m . I n t 3 2 ,   m s c o r l i b ,   V e r s i o n = 4 . 0 . 0 . 0 ,   C u l t u r e = n e u t r a l ,   P u b l i c K e y T o k e n = b 7 7 a 5 c 5 6 1 9 3 4 e 0 8 9 "   o r d e r = " 9 9 9 "   k e y = " p a r e n t I n d e x "   v a l u e = " "   g r o u p O r d e r = " - 1 "   i s G e n e r a t e d = " f a l s e " / >  
                             < p a r a m e t e r   i d = " 2 1 3 6 f 8 8 9 - 6 5 f f - 4 6 1 1 - 9 d 6 c - 3 8 5 d a 4 3 d a 2 0 8 "   n a m e = " D e l e t e   i f   e m p t y "   t y p e = " S y s t e m . B o o l e a n ,   m s c o r l i b ,   V e r s i o n = 4 . 0 . 0 . 0 ,   C u l t u r e = n e u t r a l ,   P u b l i c K e y T o k e n = b 7 7 a 5 c 5 6 1 9 3 4 e 0 8 9 "   o r d e r = " 9 9 9 "   k e y = " d e l e t e I f E m p t y "   v a l u e = " F a l s e "   g r o u p O r d e r = " - 1 "   i s G e n e r a t e d = " f a l s e " / >  
                             < p a r a m e t e r   i d = " 9 1 6 e b 9 7 e - 9 b 5 9 - 4 d 1 e - 9 8 3 c - f b d d 4 d 3 5 1 d c 8 "   n a m e = " P a r a g r a p h   v a l u e s "   t y p e = " I p h e l i o n . O u t l i n e . M o d e l . E n t i t i e s . I n l i n e P a r a m e t e r E n t i t y C o l l e c t i o n ` 1 [ [ I p h e l i o n . O u t l i n e . P o w e r P o i n t . R e n d e r e r s . P a r a g r a p h V a l u e P a r a m e t e r E n t i t y ,   I p h e l i o n . O u t l i n e . P o w e r P o i n t ,   V e r s i o n = 1 . 8 . 5 . 3 0 ,   C u l t u r e = n e u t r a l ,   P u b l i c K e y T o k e n = n u l l ] ] ,   I p h e l i o n . O u t l i n e . M o d e l ,   V e r s i o n = 1 . 8 . 5 . 3 0 ,   C u l t u r e = n e u t r a l ,   P u b l i c K e y T o k e n = n u l l "   o r d e r = " 9 9 9 "   k e y = " p a r a g r a p h V a l u e s "   v a l u e = " "   g r o u p O r d e r = " - 1 "   i s G e n e r a t e d = " f a l s e " / >  
                             < p a r a m e t e r   i d = " 3 d c a 5 e 6 7 - b b 3 2 - 4 1 0 7 - a 8 b 2 - d c 2 d c 7 5 9 8 2 a c "   n a m e = " F o r m a t   X M L   c o n t e n t "   t y p e = " S y s t e m . B o o l e a n ,   m s c o r l i b ,   V e r s i o n = 4 . 0 . 0 . 0 ,   C u l t u r e = n e u t r a l ,   P u b l i c K e y T o k e n = b 7 7 a 5 c 5 6 1 9 3 4 e 0 8 9 "   o r d e r = " 9 9 9 "   k e y = " f o r m a t X m l C o n t e n t "   v a l u e = " F a l s e "   g r o u p O r d e r = " - 1 "   i s G e n e r a t e d = " f a l s e " / >  
                         < / p a r a m e t e r s >  
                     < / c o n t e n t C o n t r o l >  
                 < / c o n t e n t C o n t r o l s >  
                 < q u e s t i o n s   x m l n s = " h t t p : / / i p h e l i o n . c o m / w o r d / o u t l i n e / " / >  
                 < c o m m a n d s   x m l n s = " h t t p : / / i p h e l i o n . c o m / w o r d / o u t l i n e / " >  
                     < c o m m a n d   i d = " 8 1 0 2 d a 5 6 - 1 7 5 6 - 4 a c a - a f 5 3 - b 4 e a 4 8 6 f 6 7 d f "   n a m e = " R e n d e r   S m a r t   B l o c k   f i e l d s "   a s s e m b l y = " I p h e l i o n . O u t l i n e . M o d e l . d l l "   t y p e = " I p h e l i o n . O u t l i n e . M o d e l . C o m m a n d s . R e n d e r F r a g m e n t C o m m a n d "   o r d e r = " 2 "   a c t i v e = " t r u e "   c o m m a n d T y p e = " f r a g m e n t " >  
                         < p a r a m e t e r s / >  
                     < / c o m m a n d >  
                 < / c o m m a n d s >  
                 < f i e l d s   x m l n s = " h t t p : / / i p h e l i o n . c o m / w o r d / o u t l i n e / " >  
                     < f i e l d   i d = " 6 0 1 2 4 0 4 c - d 3 6 8 - 4 5 b 8 - a 6 6 e - 7 a d 6 8 8 0 d 9 e 4 6 "   n a m e = " L o c a t i o n "   t y p e = " "   o r d e r = " 9 9 9 "   e n t i t y I d = " 0 9 4 a 3 b 3 a - 5 2 e f - 4 8 4 8 - 9 6 f 7 - b 0 c e 0 4 b d e 2 e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 M a n c h e s t e r < / f i e l d >  
                     < f i e l d   i d = " 1 8 4 5 7 3 0 2 - b e 9 7 - 4 2 4 d - 8 7 3 5 - 2 1 2 b c d 9 6 e 2 a 2 "   n a m e = " S e l e c t e d   I t e m s "   t y p e = "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 Y < / f i e l d >  
                     < f i e l d   i d = " 3 3 7 c d 5 c 0 - 5 d 4 e - 4 2 3 e - 9 3 0 d - a f e d 7 d f b 9 7 e 9 "   n a m e = " S e l e c t e d   T e x t "   t y p e = " S y s t e m . S t r i n g ,   m s c o r l i b ,   V e r s i o n = 4 . 0 . 0 . 0 ,   C u l t u r e = n e u t r a l ,   P u b l i c K e y T o k e n = b 7 7 a 5 c 5 6 1 9 3 4 e 0 8 9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d 6 9 e 8 9 5 b - 2 a d 6 - 4 7 1 8 - b d f f - 0 4 f c a 1 4 a 7 3 9 c "   n a m e = " S e l e c t e d   V a l u e   I t e m s "   t y p e = " S y s t e m . B o o l e a n ,   m s c o r l i b ,   V e r s i o n = 4 . 0 . 0 . 0 ,   C u l t u r e = n e u t r a l ,   P u b l i c K e y T o k e n = b 7 7 a 5 c 5 6 1 9 3 4 e 0 8 9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a e 9 c a 6 1 7 - 6 d b b - 4 f 8 3 - 8 c a 9 - 3 9 f e 5 a 2 e 2 b d 5 "   n a m e = " S e l e c t e d   V a l u e s "   t y p e = " S y s t e m . B o o l e a n ,   m s c o r l i b ,   V e r s i o n = 4 . 0 . 0 . 0 ,   C u l t u r e = n e u t r a l ,   P u b l i c K e y T o k e n = b 7 7 a 5 c 5 6 1 9 3 4 e 0 8 9 "   o r d e r = " 9 9 9 "   e n t i t y I d = " f f 7 0 f c 4 0 - a a d f - 4 d b e - a f 7 8 - 0 e 5 d 1 c 0 f 0 2 4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9 a 9 2 6 9 a e - 1 d 5 b - 4 3 6 5 - 9 d a 1 - 6 3 7 c 5 f 3 3 0 a 8 f "   n a m e = " A u t h o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a f 0 2 0 c 1 a - f 8 2 6 - 4 9 4 c - b b a a - 2 1 0 0 b 3 9 7 7 0 a 7 "   n a m e = " C l i e n t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C l i e n t "   h i d d e n = " f a l s e " / >  
                     < f i e l d   i d = " d 1 a 0 c 0 3 d - 0 2 5 8 - 4 7 a c - b b 6 d - 4 5 8 a 7 8 e 5 6 4 7 4 "   n a m e = " C l i e n t N a m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C l i e n t N a m e "   h i d d e n = " f a l s e " / >  
                     < f i e l d   i d = " 9 0 1 6 3 5 3 d - 0 a b 3 - 4 5 1 f - 9 8 2 8 - 3 f e e 9 6 c f 6 8 b a "   n a m e = " C o n n e c t e d "   t y p e = " S y s t e m . B o o l e a n ,   m s c o r l i b ,   V e r s i o n = 4 . 0 . 0 . 0 ,   C u l t u r e = n e u t r a l ,   P u b l i c K e y T o k e n = b 7 7 a 5 c 5 6 1 9 3 4 e 0 8 9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 F a l s e < / f i e l d >  
                     < f i e l d   i d = " 2 4 0 3 d 3 4 2 - 5 3 3 b - 4 5 e 7 - 8 4 b 2 - 6 2 d 6 8 1 2 9 0 4 8 5 "   n a m e = " C r e a t e   n e w   v e r s i o n "   t y p e = " S y s t e m . B o o l e a n ,   m s c o r l i b ,   V e r s i o n = 4 . 0 . 0 . 0 ,   C u l t u r e = n e u t r a l ,   P u b l i c K e y T o k e n = b 7 7 a 5 c 5 6 1 9 3 4 e 0 8 9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 F a l s e < / f i e l d >  
                     < f i e l d   i d = " d 8 d 8 a 1 b 7 - 2 9 f 2 - 4 1 8 4 - b 4 b b - 9 4 e 8 6 8 1 1 b 1 d c "   n a m e = " D o c F o l d e r I d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7 2 9 0 4 a 4 7 - 5 7 8 0 - 4 5 9 c - b e 7 a - 4 4 8 f 9 a d 8 d 6 b 4 "   n a m e = " D o c I d F o r m a t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a 1 f 2 3 1 e a - a 0 0 f - 4 6 0 6 - 9 f a b - d 2 a c d 8 5 9 d 3 a d "   n a m e = " D o c N u m b e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7 a b e a 0 f 8 - 4 6 b 7 - 4 9 6 8 - b b 1 2 - 0 4 a 8 9 9 f 0 d 7 7 8 "   n a m e = " D o c S u b T y p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6 4 f f 0 0 3 6 - a 6 a f - 4 b 1 1 - a 4 e a - 4 0 2 a 2 f 2 7 3 e 2 1 "   n a m e = " D o c T y p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c 9 0 9 4 b 9 c - 5 2 f d - 4 4 0 3 - b b 8 3 - 9 b b 3 a b 5 3 6 8 a d "   n a m e = " D o c V e r s i o n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2 f e f 3 f 1 9 - 2 3 2 d - 4 1 4 2 - b 5 2 5 - 1 1 d 8 a 7 6 a 6 e 9 b "   n a m e = " L i b r a r y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3 6 2 d d c e b - 8 f c 2 - 4 e a d - b 5 3 5 - e d 9 e 8 3 5 9 8 3 8 4 "   n a m e = " M a t t e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M a t t e r "   h i d d e n = " f a l s e " / >  
                     < f i e l d   i d = " a 3 e e f 5 1 4 - 2 4 7 f - 4 2 8 1 - b 6 a 2 - 3 b 4 d 3 4 b c 6 8 c f "   n a m e = " M a t t e r N a m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c o i D o c u m e n t F i e l d = " M a t t e r N a m e "   h i d d e n = " f a l s e " / >  
                     < f i e l d   i d = " 8 e 8 b 5 8 3 6 - 3 9 1 1 - 4 b a 7 - a 8 c b - 6 5 a 2 4 1 a 1 c 8 7 e "   n a m e = " P r o f i l e F i e l d 1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5 6 3 d b a 8 1 - 2 9 2 6 - 4 7 c 2 - a 4 3 0 - b 4 f 6 2 a 1 e 2 8 1 7 "   n a m e = " P r o f i l e F i e l d 1 D e s c r i p t i o n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c c b 4 a b 0 1 - c c f 4 - 4 5 1 3 - 8 b b c - 6 e f 2 1 4 5 b 1 6 a 6 "   n a m e = " P r o f i l e F i e l d 2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c 0 4 7 b 3 6 9 - 4 d f e - 4 4 6 0 - 8 9 6 1 - 5 e d b 5 3 4 4 7 c f f "   n a m e = " P r o f i l e F i e l d 2 D e s c r i p t i o n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0 a c 0 d 9 8 3 - 7 d 0 f - 4 0 b 2 - a e 0 2 - c 4 6 9 a d 3 7 b 7 f e "   n a m e = " R e f r e s h O n P r o f i l e C h a n g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a 0 6 3 5 d f 7 - 3 c 7 1 - 4 e b c - 9 b 8 6 - 0 d d d f e a 3 d 5 3 6 "   n a m e = " R e f r e s h O n S a v e A s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0 1 a 5 9 1 9 e - 9 f 8 0 - 4 7 f 4 - 9 3 c 4 - a 9 7 8 7 8 0 8 8 c 9 c "   n a m e = " S e r v e r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a 0 0 2 e 7 8 a - 8 e 1 8 - 4 3 7 5 - b e f 7 - 9 f 6 8 7 e 9 3 1 f 6 5 "   n a m e = " T i t l e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7 5 3 2 7 c a 1 - c 6 c b - 4 7 8 0 - 8 a 2 2 - 2 1 8 1 7 3 d 5 2 c 3 7 "   n a m e = " T y p i s t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3 8 8 a 1 e 1 3 - 9 9 7 8 - 4 5 4 7 - 8 c 3 9 - 2 9 b 8 9 a 1 1 d 7 2 a "   n a m e = " W o r k s p a c e I d "   t y p e = " "   o r d e r = " 9 9 9 "   e n t i t y I d = " 9 4 e d e 0 2 4 - 8 e f 1 - 4 8 9 5 - 8 f c d - c c c e 9 9 b 3 d 4 0 1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6 1 3 3 8 c 1 d - 5 0 7 a - 4 3 b 6 - a 0 e 1 - 5 9 b 7 3 b 3 3 9 b 9 8 "   n a m e = " D i s c l a i m e r   1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6 1 b 1 6 f 5 c - b 0 8 6 - 4 5 f 2 - 8 3 0 a - 2 2 8 9 b 7 a 3 3 1 7 e "   n a m e = " D i s c l a i m e r   2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1 4 8 3 f b 6 6 - 9 6 c 4 - 4 3 a b - 8 9 f 8 - 1 5 8 9 0 a a 3 e 7 7 f "   n a m e = " D i s c l a i m e r   3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d 1 b 2 5 e 2 1 - 2 1 8 f - 4 a e 8 - b b 4 a - 3 1 d 4 5 5 5 9 f d 5 8 "   n a m e = " D i s c l a i m e r   4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c b f 5 1 a 3 f - 5 e c 6 - 4 5 d 8 - 8 b a 8 - e 8 c f a b 2 6 3 1 e c "   n a m e = " D i s c l a i m e r   5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7 5 c 0 f 9 c 2 - 2 4 8 0 - 4 1 e 3 - a 5 d 1 - 7 3 d b 6 7 c 8 7 0 5 5 "   n a m e = " D i s c l a i m e r   6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1 f b c 3 9 a c - f 3 3 7 - 4 8 8 6 - 8 1 b 5 - 7 5 c 4 d a e 8 9 2 a 5 "   n a m e = " D i s p l a y   N a m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c 7 8 8 d 6 c a - 8 e 2 9 - 4 0 8 c - a a a 8 - b 1 e f 5 5 0 7 d a e 8 "   n a m e = " E m a i l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f 5 8 d d c f 2 - c 6 0 e - 4 b 4 4 - a e a d - 9 d 3 a 3 d a 4 d 7 e c "   n a m e = " E n t i t y   N a m e   1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c c d c b 1 9 6 - d a 2 b - 4 3 d f - 8 c 0 b - 4 9 d 1 5 c 3 f 5 8 a f "   n a m e = " E n t i t y   N a m e   2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8 b b 1 6 5 2 8 - f d d a - 4 a 8 8 - a 5 0 b - 1 4 5 b 8 1 8 2 9 6 a 1 "   n a m e = " E n t i t y   N a m e   3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a e 2 5 4 9 2 4 - b e 2 2 - 4 0 a 2 - 9 b b b - 8 7 3 8 2 0 1 f 3 e f f "   n a m e = " E n t i t y   N a m e   4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1 0 7 5 1 3 a d - 8 2 e f - 4 1 b 6 - a 5 c d - f 4 8 5 5 7 c e 4 b 9 4 "   n a m e = " F a x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3 a c 9 6 6 0 b - 6 d 6 6 - 4 0 a 6 - a 4 c c - 6 3 6 9 2 b 9 b f 5 3 f "   n a m e = " O f f i c e   B u i l d i n g   A d d r e s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b 8 a 8 2 f 6 6 - 3 3 4 3 - 4 4 3 f - a c 6 a - 3 6 5 2 4 3 e 1 2 b e 2 "   n a m e = " O f f i c e   D X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9 5 9 6 2 6 b d - 7 c a 9 - 4 8 9 7 - 9 0 f 7 - 1 5 d 7 c 9 1 5 f a 5 2 "   n a m e = " O f f i c e   F a x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9 a 9 1 9 4 6 a - 0 7 0 a - 4 d d c - 8 e 3 7 - 9 6 2 f 0 7 1 5 0 6 b 4 "   n a m e = " O f f i c e   I d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f 9 0 c a a 9 6 - 6 3 4 0 - 4 7 7 6 - 9 5 b e - 9 e 5 4 0 8 7 9 9 2 7 5 "   n a m e = " O f f i c e   L o c a t i o n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f 5 8 f 6 8 0 f - 7 6 b 3 - 4 b f d - b 1 7 5 - 1 3 4 0 e 1 0 e a 5 a 5 "   n a m e = " O f f i c e   L o c a t i o n   D e f a u l t   V a l u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3 f 7 5 b 4 3 c - 1 3 8 3 - 4 6 b 6 - b 3 d c - 0 c a 3 b 7 d f b 9 b 9 "   n a m e = " O f f i c e   P o s t a l   A d d r e s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b 6 c 4 4 e 2 9 - 6 9 5 1 - 4 9 a e - a f 1 d - 3 0 f f b 2 6 3 7 6 6 b "   n a m e = " O f f i c e   R e f e r e n c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4 b a b 1 0 2 b - f 2 f 8 - 4 5 6 8 - b 8 0 c - 4 3 4 6 6 0 a 7 e b 4 8 "   n a m e = " O f f i c e   S e t t i n g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7 3 5 a 3 4 6 c - f 5 d e - 4 6 d 7 - 8 a 5 9 - f 1 9 b 2 6 e b 2 f 4 9 "   n a m e = " O f f i c e   S w i t c h b o a r d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2 1 8 a b 6 3 1 - 6 a 5 1 - 4 b c 0 - b 8 e d - 0 a 5 c 4 5 a 1 3 f 0 d "   n a m e = " O f f i c e   T y p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0 2 c 4 6 b 2 a - b 9 a 7 - 4 8 e 0 - 9 5 5 8 - d b e 8 9 5 9 f e 8 6 0 "   n a m e = " P h o n e   N u m b e r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f 6 9 a e d d 5 - 7 e 8 a - 4 d 4 9 - 8 c 0 8 - 9 9 b d 5 0 c e 5 7 a 3 "   n a m e = " R e f e r e n c e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7 5 7 c a a 9 9 - 4 1 c 7 - 4 a 3 1 - a a 9 7 - d 9 e b a 1 3 3 8 a 3 b "   n a m e = " S e t t i n g s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3 8 5 f a e c c - 4 4 9 b - 4 4 9 4 - 9 0 d b - 3 c f 4 6 6 c 3 1 a 8 1 "   n a m e = " U r l "   t y p e = " "   o r d e r = " 9 9 9 "   e n t i t y I d = " c 7 6 7 4 3 5 a - 6 b f 0 - 4 6 e 1 - 8 f c c - 5 c e 5 1 a 8 e 3 5 5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b 7 c e f a 4 1 - f 9 d 1 - 4 f 7 3 - a b f 3 - c e 1 4 0 e 7 a 8 4 9 7 "   n a m e = " D a t e "   t y p e = " S y s t e m . D a t e T i m e ,   m s c o r l i b ,   V e r s i o n = 4 . 0 . 0 . 0 ,   C u l t u r e = n e u t r a l ,   P u b l i c K e y T o k e n = b 7 7 a 5 c 5 6 1 9 3 4 e 0 8 9 "   o r d e r = " 9 9 9 "   e n t i t y I d = " 9 1 f 5 1 3 b c - 9 4 0 7 - 4 1 9 7 - a 0 9 c - 4 b 5 0 6 d 7 c b d 1 9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9 0 b 0 3 9 7 8 - e 2 1 7 - 4 e 3 2 - a 4 f e - a 3 2 c b a 5 7 d 1 8 6 "   n a m e = " T e x t "   t y p e = " "   o r d e r = " 9 9 9 "   e n t i t y I d = " 2 d 3 c 0 d 6 3 - 6 5 b c - 4 8 7 9 - 9 d e 3 - 3 0 3 7 9 c c 9 1 d 7 6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1 8 4 5 7 3 0 2 - b e 9 7 - 4 2 4 d - 8 7 3 5 - 2 1 2 b c d 9 6 e 2 a 2 "   n a m e = " S e l e c t e d   I t e m s "   t y p e = "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a e 9 c a 6 1 7 - 6 d b b - 4 f 8 3 - 8 c a 9 - 3 9 f e 5 a 2 e 2 b d 5 "   n a m e = " S e l e c t e d   V a l u e s "   t y p e = " S y s t e m . B o o l e a n ,   m s c o r l i b ,   V e r s i o n = 4 . 0 . 0 . 0 ,   C u l t u r e = n e u t r a l ,   P u b l i c K e y T o k e n = b 7 7 a 5 c 5 6 1 9 3 4 e 0 8 9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3 3 7 c d 5 c 0 - 5 d 4 e - 4 2 3 e - 9 3 0 d - a f e d 7 d f b 9 7 e 9 "   n a m e = " S e l e c t e d   T e x t "   t y p e = " S y s t e m . S t r i n g ,   m s c o r l i b ,   V e r s i o n = 4 . 0 . 0 . 0 ,   C u l t u r e = n e u t r a l ,   P u b l i c K e y T o k e n = b 7 7 a 5 c 5 6 1 9 3 4 e 0 8 9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> P u r p l e < / f i e l d >  
                     < f i e l d   i d = " d 6 9 e 8 9 5 b - 2 a d 6 - 4 7 1 8 - b d f f - 0 4 f c a 1 4 a 7 3 9 c "   n a m e = " S e l e c t e d   V a l u e   I t e m s "   t y p e = " S y s t e m . B o o l e a n ,   m s c o r l i b ,   V e r s i o n = 4 . 0 . 0 . 0 ,   C u l t u r e = n e u t r a l ,   P u b l i c K e y T o k e n = b 7 7 a 5 c 5 6 1 9 3 4 e 0 8 9 "   o r d e r = " 9 9 9 "   e n t i t y I d = " e 6 9 5 0 e 4 e - 3 e 6 a - 4 4 c 8 - a 6 b a - a c d 5 f 4 3 c 1 3 0 5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q u e s t i o n "   f o r m a t E v a l u a t o r T y p e = " f o r m a t S t r i n g "   h i d d e n = " f a l s e " / >  
                     < f i e l d   i d = " 4 c 5 9 f f 9 d - 9 9 5 a - 4 8 b 7 - 9 5 0 4 - b 2 d 3 5 b b 5 c d 0 7 "   n a m e = " F i r m   D B 3 "   t y p e = " "   o r d e r = " 9 9 9 "   e n t i t y I d = " 0 9 4 a 3 b 3 a - 5 2 e f - 4 8 4 8 - 9 6 f 7 - b 0 c e 0 4 b d e 2 e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/ >  
                     < f i e l d   i d = " 0 b 7 a 1 9 5 3 - 6 6 b c - 4 2 a f - 9 a 3 d - e 8 f f 0 b 0 2 f 4 b 5 "   n a m e = " F o r m a t t e d   A d d r e s s "   t y p e = " "   o r d e r = " 9 9 9 "   e n t i t y I d = " 0 9 4 a 3 b 3 a - 5 2 e f - 4 8 4 8 - 9 6 f 7 - b 0 c e 0 4 b d e 2 e 8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 T w o   N e w   B a i l e y  
 6   S t a n l e y   S t r e e t  
 S a l f o r d  
 M 3   5 G X  
 U n i t e d   K i n g d o m < / f i e l d >  
                     < f i e l d   i d = " 5 5 2 9 a 7 1 1 - 4 6 9 0 - 4 b 1 d - b f 3 0 - 7 3 9 1 9 e 6 4 1 2 2 1 "   n a m e = " E m p l o y e e   I d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 6 7 1 0 8 < / f i e l d >  
                     < f i e l d   i d = " a a d 9 1 4 5 4 - 2 d 8 0 - 4 9 f d - 8 2 7 6 - 2 7 a c d 0 a 6 f a 1 8 "   n a m e = " J o b   D e s c r i p t i o n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 A s s o c i a t e < / f i e l d >  
                     < f i e l d   i d = " 0 8 3 d 5 a 5 f - 7 a 4 6 - 4 9 2 7 - a d 1 b - 2 e 7 1 0 3 f 3 6 8 b 1 "   n a m e = " L o g i n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 H a r d y E X < / f i e l d >  
                     < f i e l d   i d = " b 0 2 c 5 d 2 3 - 0 e 5 f - 4 3 d 8 - 8 5 e 3 - c 9 9 4 4 f 2 f 7 0 e d "   n a m e = " N a m e "   t y p e = " "   o r d e r = " 9 9 9 "   e n t i t y I d = " f 2 9 4 b 1 d 2 - 1 b 4 5 - 4 e 5 f - 9 4 c 4 - 2 9 5 3 e 5 1 5 0 1 3 7 "   l i n k e d E n t i t y I d = " 0 0 0 0 0 0 0 0 - 0 0 0 0 - 0 0 0 0 - 0 0 0 0 - 0 0 0 0 0 0 0 0 0 0 0 0 "   l i n k e d F i e l d I d = " 0 0 0 0 0 0 0 0 - 0 0 0 0 - 0 0 0 0 - 0 0 0 0 - 0 0 0 0 0 0 0 0 0 0 0 0 "   l i n k e d F i e l d I n d e x = " 0 "   i n d e x = " 0 "   f i e l d T y p e = " c o i "   f o r m a t E v a l u a t o r T y p e = " f o r m a t S t r i n g "   h i d d e n = " f a l s e " > L i z z i e   H a r d y < / f i e l d >  
                 < / f i e l d s >  
                 < p r i n t C o n f i g u r a t i o n   s u p p o r t C u s t o m P r i n t = " t r u e "   s h o w P r i n t S e t t i n g s = " t r u e "   s h o w P r i n t O p t i o n s = " t r u e "   e n a b l e C o s t R e c o v e r y = " f a l s e "   x m l n s = " h t t p : / / i p h e l i o n . c o m / w o r d / o u t l i n e / " >  
                     < p r o f i l e s / >  
                 < / p r i n t C o n f i g u r a t i o n >  
                 < s t y l e C o n f i g u r a t i o n   x m l n s = " h t t p : / / i p h e l i o n . c o m / w o r d / o u t l i n e / " / >  
             < / t e m p l a t e >  
         < / d o c u m e n t F r a g m e n t >  
     < / d o c u m e n t F r a g m e n t s >  
 < / d o c u m e n t F r a g m e n t D a t a > 
</file>

<file path=customXml/itemProps1.xml><?xml version="1.0" encoding="utf-8"?>
<ds:datastoreItem xmlns:ds="http://schemas.openxmlformats.org/officeDocument/2006/customXml" ds:itemID="{88C6317F-D7B7-409B-BFDA-C765EFD8D68A}">
  <ds:schemaRefs>
    <ds:schemaRef ds:uri="http://www.w3.org/2001/XMLSchema"/>
    <ds:schemaRef ds:uri="http://iphelion.com/word/outline/templateFragmentData"/>
    <ds:schemaRef ds:uri="http://iphelion.com/word/outline/"/>
  </ds:schemaRefs>
</ds:datastoreItem>
</file>

<file path=customXml/itemProps2.xml><?xml version="1.0" encoding="utf-8"?>
<ds:datastoreItem xmlns:ds="http://schemas.openxmlformats.org/officeDocument/2006/customXml" ds:itemID="{3823C563-6B9B-453A-885E-4529935DA8F3}">
  <ds:schemaRefs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27582a9-8bdf-4c00-8fcf-cc31569997b5"/>
  </ds:schemaRefs>
</ds:datastoreItem>
</file>

<file path=customXml/itemProps3.xml><?xml version="1.0" encoding="utf-8"?>
<ds:datastoreItem xmlns:ds="http://schemas.openxmlformats.org/officeDocument/2006/customXml" ds:itemID="{3F807C3F-CCD6-46C4-BFCB-0F9C0D5A9EE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1284B3B-5812-44D0-BA6E-45AC63246A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582a9-8bdf-4c00-8fcf-cc31569997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349608A-E655-4557-B40B-5C2EA7E3EA77}">
  <ds:schemaRefs>
    <ds:schemaRef ds:uri="http://www.w3.org/2001/XMLSchema"/>
    <ds:schemaRef ds:uri="http://iphelion.com/word/outline/"/>
  </ds:schemaRefs>
</ds:datastoreItem>
</file>

<file path=customXml/itemProps6.xml><?xml version="1.0" encoding="utf-8"?>
<ds:datastoreItem xmlns:ds="http://schemas.openxmlformats.org/officeDocument/2006/customXml" ds:itemID="{B6723A14-1576-49D5-B964-3EF9603CFB66}">
  <ds:schemaRefs>
    <ds:schemaRef ds:uri="http://www.w3.org/2001/XMLSchema"/>
    <ds:schemaRef ds:uri="http://iphelion.com/word/outline/documentFragmentData"/>
    <ds:schemaRef ds:uri="http://iphelion.com/word/outlin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64</TotalTime>
  <Words>361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Black</vt:lpstr>
      <vt:lpstr>Calibri</vt:lpstr>
      <vt:lpstr>Verdana</vt:lpstr>
      <vt:lpstr>Wingdings</vt:lpstr>
      <vt:lpstr>Title covers</vt:lpstr>
      <vt:lpstr>Colour background slides</vt:lpstr>
      <vt:lpstr>Divider slides</vt:lpstr>
      <vt:lpstr>End slides</vt:lpstr>
      <vt:lpstr>Text slides</vt:lpstr>
      <vt:lpstr>Carers Leave Act 2023</vt:lpstr>
      <vt:lpstr>Carers Leave Act 2023</vt:lpstr>
      <vt:lpstr>Guidance for employers</vt:lpstr>
      <vt:lpstr>Guidance for employers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Carers Leave Act 2023</dc:title>
  <dc:creator>Eversheds Sutherland</dc:creator>
  <cp:lastModifiedBy>Chris Clarke</cp:lastModifiedBy>
  <cp:revision>3</cp:revision>
  <dcterms:created xsi:type="dcterms:W3CDTF">2024-04-29T08:03:54Z</dcterms:created>
  <dcterms:modified xsi:type="dcterms:W3CDTF">2024-05-01T13:01:57Z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0x0101000D04110818514C4C9A68C770D7D0DE25</vt:lpwstr>
  </property>
</Properties>
</file>