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2"/>
  </p:notesMasterIdLst>
  <p:sldIdLst>
    <p:sldId id="256" r:id="rId2"/>
    <p:sldId id="270" r:id="rId3"/>
    <p:sldId id="271" r:id="rId4"/>
    <p:sldId id="272" r:id="rId5"/>
    <p:sldId id="274" r:id="rId6"/>
    <p:sldId id="273" r:id="rId7"/>
    <p:sldId id="275" r:id="rId8"/>
    <p:sldId id="276" r:id="rId9"/>
    <p:sldId id="269" r:id="rId10"/>
    <p:sldId id="263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54558" autoAdjust="0"/>
  </p:normalViewPr>
  <p:slideViewPr>
    <p:cSldViewPr snapToGrid="0">
      <p:cViewPr varScale="1">
        <p:scale>
          <a:sx n="60" d="100"/>
          <a:sy n="60" d="100"/>
        </p:scale>
        <p:origin x="2550" y="72"/>
      </p:cViewPr>
      <p:guideLst/>
    </p:cSldViewPr>
  </p:slid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olly Redman" userId="8da7e8f6-8c19-42f9-a0b5-9917945c190f" providerId="ADAL" clId="{5D277C7B-E2C7-4F18-AAF5-E0DAFF82CEFF}"/>
    <pc:docChg chg="delSld">
      <pc:chgData name="Holly Redman" userId="8da7e8f6-8c19-42f9-a0b5-9917945c190f" providerId="ADAL" clId="{5D277C7B-E2C7-4F18-AAF5-E0DAFF82CEFF}" dt="2024-04-22T08:19:41.654" v="0" actId="47"/>
      <pc:docMkLst>
        <pc:docMk/>
      </pc:docMkLst>
      <pc:sldChg chg="del">
        <pc:chgData name="Holly Redman" userId="8da7e8f6-8c19-42f9-a0b5-9917945c190f" providerId="ADAL" clId="{5D277C7B-E2C7-4F18-AAF5-E0DAFF82CEFF}" dt="2024-04-22T08:19:41.654" v="0" actId="47"/>
        <pc:sldMkLst>
          <pc:docMk/>
          <pc:sldMk cId="4286372292" sldId="257"/>
        </pc:sldMkLst>
      </pc:sldChg>
      <pc:sldChg chg="del">
        <pc:chgData name="Holly Redman" userId="8da7e8f6-8c19-42f9-a0b5-9917945c190f" providerId="ADAL" clId="{5D277C7B-E2C7-4F18-AAF5-E0DAFF82CEFF}" dt="2024-04-22T08:19:41.654" v="0" actId="47"/>
        <pc:sldMkLst>
          <pc:docMk/>
          <pc:sldMk cId="3139270840" sldId="258"/>
        </pc:sldMkLst>
      </pc:sldChg>
      <pc:sldChg chg="del">
        <pc:chgData name="Holly Redman" userId="8da7e8f6-8c19-42f9-a0b5-9917945c190f" providerId="ADAL" clId="{5D277C7B-E2C7-4F18-AAF5-E0DAFF82CEFF}" dt="2024-04-22T08:19:41.654" v="0" actId="47"/>
        <pc:sldMkLst>
          <pc:docMk/>
          <pc:sldMk cId="2558603726" sldId="259"/>
        </pc:sldMkLst>
      </pc:sldChg>
      <pc:sldChg chg="del">
        <pc:chgData name="Holly Redman" userId="8da7e8f6-8c19-42f9-a0b5-9917945c190f" providerId="ADAL" clId="{5D277C7B-E2C7-4F18-AAF5-E0DAFF82CEFF}" dt="2024-04-22T08:19:41.654" v="0" actId="47"/>
        <pc:sldMkLst>
          <pc:docMk/>
          <pc:sldMk cId="2176034175" sldId="260"/>
        </pc:sldMkLst>
      </pc:sldChg>
      <pc:sldChg chg="del">
        <pc:chgData name="Holly Redman" userId="8da7e8f6-8c19-42f9-a0b5-9917945c190f" providerId="ADAL" clId="{5D277C7B-E2C7-4F18-AAF5-E0DAFF82CEFF}" dt="2024-04-22T08:19:41.654" v="0" actId="47"/>
        <pc:sldMkLst>
          <pc:docMk/>
          <pc:sldMk cId="3231696525" sldId="261"/>
        </pc:sldMkLst>
      </pc:sldChg>
      <pc:sldChg chg="del">
        <pc:chgData name="Holly Redman" userId="8da7e8f6-8c19-42f9-a0b5-9917945c190f" providerId="ADAL" clId="{5D277C7B-E2C7-4F18-AAF5-E0DAFF82CEFF}" dt="2024-04-22T08:19:41.654" v="0" actId="47"/>
        <pc:sldMkLst>
          <pc:docMk/>
          <pc:sldMk cId="3169120693" sldId="262"/>
        </pc:sldMkLst>
      </pc:sldChg>
      <pc:sldChg chg="del">
        <pc:chgData name="Holly Redman" userId="8da7e8f6-8c19-42f9-a0b5-9917945c190f" providerId="ADAL" clId="{5D277C7B-E2C7-4F18-AAF5-E0DAFF82CEFF}" dt="2024-04-22T08:19:41.654" v="0" actId="47"/>
        <pc:sldMkLst>
          <pc:docMk/>
          <pc:sldMk cId="1781524808" sldId="264"/>
        </pc:sldMkLst>
      </pc:sldChg>
      <pc:sldChg chg="del">
        <pc:chgData name="Holly Redman" userId="8da7e8f6-8c19-42f9-a0b5-9917945c190f" providerId="ADAL" clId="{5D277C7B-E2C7-4F18-AAF5-E0DAFF82CEFF}" dt="2024-04-22T08:19:41.654" v="0" actId="47"/>
        <pc:sldMkLst>
          <pc:docMk/>
          <pc:sldMk cId="2711076016" sldId="265"/>
        </pc:sldMkLst>
      </pc:sldChg>
      <pc:sldChg chg="del">
        <pc:chgData name="Holly Redman" userId="8da7e8f6-8c19-42f9-a0b5-9917945c190f" providerId="ADAL" clId="{5D277C7B-E2C7-4F18-AAF5-E0DAFF82CEFF}" dt="2024-04-22T08:19:41.654" v="0" actId="47"/>
        <pc:sldMkLst>
          <pc:docMk/>
          <pc:sldMk cId="4043047025" sldId="266"/>
        </pc:sldMkLst>
      </pc:sldChg>
      <pc:sldChg chg="del">
        <pc:chgData name="Holly Redman" userId="8da7e8f6-8c19-42f9-a0b5-9917945c190f" providerId="ADAL" clId="{5D277C7B-E2C7-4F18-AAF5-E0DAFF82CEFF}" dt="2024-04-22T08:19:41.654" v="0" actId="47"/>
        <pc:sldMkLst>
          <pc:docMk/>
          <pc:sldMk cId="684065308" sldId="267"/>
        </pc:sldMkLst>
      </pc:sldChg>
      <pc:sldChg chg="del">
        <pc:chgData name="Holly Redman" userId="8da7e8f6-8c19-42f9-a0b5-9917945c190f" providerId="ADAL" clId="{5D277C7B-E2C7-4F18-AAF5-E0DAFF82CEFF}" dt="2024-04-22T08:19:41.654" v="0" actId="47"/>
        <pc:sldMkLst>
          <pc:docMk/>
          <pc:sldMk cId="1942436522" sldId="26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BC9BFB-B220-4663-97DF-5345BABAE4AC}" type="datetimeFigureOut">
              <a:rPr lang="en-GB" smtClean="0"/>
              <a:t>22/04/2024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FFCB43-108C-4538-BAB3-F1437A854B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36365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link.springer.com/article/10.1007/s10869-022-09861-9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>
                <a:hlinkClick r:id="rId3"/>
              </a:rPr>
              <a:t>Are All Allyship Attempts Helpful? An Investigation of Effective and Ineffective Allyship | Journal of Business and Psychology (springer.com)</a:t>
            </a: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FFCB43-108C-4538-BAB3-F1437A854BB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91298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FFCB43-108C-4538-BAB3-F1437A854BBA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14555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85B26D3E-4AD9-47A9-8B0C-2F3C3D4C21A5}" type="datetimeFigureOut">
              <a:rPr lang="en-GB" smtClean="0"/>
              <a:t>22/04/2024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3D0C9620-4EEF-4717-ADF5-E3723C799D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8027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26D3E-4AD9-47A9-8B0C-2F3C3D4C21A5}" type="datetimeFigureOut">
              <a:rPr lang="en-GB" smtClean="0"/>
              <a:t>22/04/2024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C9620-4EEF-4717-ADF5-E3723C799D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2651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85B26D3E-4AD9-47A9-8B0C-2F3C3D4C21A5}" type="datetimeFigureOut">
              <a:rPr lang="en-GB" smtClean="0"/>
              <a:t>22/04/2024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D0C9620-4EEF-4717-ADF5-E3723C799D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33525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85B26D3E-4AD9-47A9-8B0C-2F3C3D4C21A5}" type="datetimeFigureOut">
              <a:rPr lang="en-GB" smtClean="0"/>
              <a:t>22/04/2024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D0C9620-4EEF-4717-ADF5-E3723C799DD6}" type="slidenum">
              <a:rPr lang="en-GB" smtClean="0"/>
              <a:t>‹#›</a:t>
            </a:fld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263727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85B26D3E-4AD9-47A9-8B0C-2F3C3D4C21A5}" type="datetimeFigureOut">
              <a:rPr lang="en-GB" smtClean="0"/>
              <a:t>22/04/2024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D0C9620-4EEF-4717-ADF5-E3723C799D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6428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26D3E-4AD9-47A9-8B0C-2F3C3D4C21A5}" type="datetimeFigureOut">
              <a:rPr lang="en-GB" smtClean="0"/>
              <a:t>22/04/2024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C9620-4EEF-4717-ADF5-E3723C799D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45671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26D3E-4AD9-47A9-8B0C-2F3C3D4C21A5}" type="datetimeFigureOut">
              <a:rPr lang="en-GB" smtClean="0"/>
              <a:t>22/04/2024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C9620-4EEF-4717-ADF5-E3723C799D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00525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26D3E-4AD9-47A9-8B0C-2F3C3D4C21A5}" type="datetimeFigureOut">
              <a:rPr lang="en-GB" smtClean="0"/>
              <a:t>22/04/2024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C9620-4EEF-4717-ADF5-E3723C799D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47326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85B26D3E-4AD9-47A9-8B0C-2F3C3D4C21A5}" type="datetimeFigureOut">
              <a:rPr lang="en-GB" smtClean="0"/>
              <a:t>22/04/2024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D0C9620-4EEF-4717-ADF5-E3723C799D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1367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26D3E-4AD9-47A9-8B0C-2F3C3D4C21A5}" type="datetimeFigureOut">
              <a:rPr lang="en-GB" smtClean="0"/>
              <a:t>22/04/2024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C9620-4EEF-4717-ADF5-E3723C799D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4125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85B26D3E-4AD9-47A9-8B0C-2F3C3D4C21A5}" type="datetimeFigureOut">
              <a:rPr lang="en-GB" smtClean="0"/>
              <a:t>22/04/2024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D0C9620-4EEF-4717-ADF5-E3723C799D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0991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26D3E-4AD9-47A9-8B0C-2F3C3D4C21A5}" type="datetimeFigureOut">
              <a:rPr lang="en-GB" smtClean="0"/>
              <a:t>22/04/2024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C9620-4EEF-4717-ADF5-E3723C799D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5050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26D3E-4AD9-47A9-8B0C-2F3C3D4C21A5}" type="datetimeFigureOut">
              <a:rPr lang="en-GB" smtClean="0"/>
              <a:t>22/04/2024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C9620-4EEF-4717-ADF5-E3723C799D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471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26D3E-4AD9-47A9-8B0C-2F3C3D4C21A5}" type="datetimeFigureOut">
              <a:rPr lang="en-GB" smtClean="0"/>
              <a:t>22/04/2024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C9620-4EEF-4717-ADF5-E3723C799D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90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26D3E-4AD9-47A9-8B0C-2F3C3D4C21A5}" type="datetimeFigureOut">
              <a:rPr lang="en-GB" smtClean="0"/>
              <a:t>22/04/2024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C9620-4EEF-4717-ADF5-E3723C799D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0964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26D3E-4AD9-47A9-8B0C-2F3C3D4C21A5}" type="datetimeFigureOut">
              <a:rPr lang="en-GB" smtClean="0"/>
              <a:t>22/04/2024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C9620-4EEF-4717-ADF5-E3723C799D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2133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26D3E-4AD9-47A9-8B0C-2F3C3D4C21A5}" type="datetimeFigureOut">
              <a:rPr lang="en-GB" smtClean="0"/>
              <a:t>22/04/2024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C9620-4EEF-4717-ADF5-E3723C799D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3141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B26D3E-4AD9-47A9-8B0C-2F3C3D4C21A5}" type="datetimeFigureOut">
              <a:rPr lang="en-GB" smtClean="0"/>
              <a:t>22/04/2024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0C9620-4EEF-4717-ADF5-E3723C799D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2025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  <p:sldLayoutId id="2147483747" r:id="rId15"/>
    <p:sldLayoutId id="2147483748" r:id="rId16"/>
    <p:sldLayoutId id="214748374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empovia.co/allyship-report/" TargetMode="External"/><Relationship Id="rId3" Type="http://schemas.openxmlformats.org/officeDocument/2006/relationships/hyperlink" Target="https://guidetoallyship.com/" TargetMode="External"/><Relationship Id="rId7" Type="http://schemas.openxmlformats.org/officeDocument/2006/relationships/hyperlink" Target="https://link.springer.com/epdf/10.1007/s10551-021-05002-z?sharing_token=1sXz87GVLD1IiVny3zMJvfe4RwlQNchNByi7wbcMAY7X-RHaRskPZyIERBAwQEcfWYidBoKQABPG3gMIgc_tJoAvfCi03W8Ye8nrFZIjAyfxQ1VjXbhlQS7Nn5p1LlnFJq3ubo1vEAlpgvOlfXnScHjGtTyeGodQa7LxIt1soIM=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hbr.org/2022/12/research-what-effective-allies-do-differently" TargetMode="External"/><Relationship Id="rId5" Type="http://schemas.openxmlformats.org/officeDocument/2006/relationships/hyperlink" Target="https://www.youtube.com/watch?v=o_hsWRVR8_M" TargetMode="External"/><Relationship Id="rId4" Type="http://schemas.openxmlformats.org/officeDocument/2006/relationships/hyperlink" Target="https://www.youtube.com/watch?v=D9Ihs241zeg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464214-9A64-0300-6B47-161E7F4CAFD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Help! How do I start a conversation on EDI?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3DA7F8-F9FD-BE1E-04A8-B1334E9CF15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IP inclusive </a:t>
            </a:r>
            <a:br>
              <a:rPr lang="en-GB" dirty="0"/>
            </a:br>
            <a:r>
              <a:rPr lang="en-GB" dirty="0"/>
              <a:t>Holly Redman, Trainee Patent Attorney, 23 April 2024</a:t>
            </a:r>
          </a:p>
        </p:txBody>
      </p:sp>
    </p:spTree>
    <p:extLst>
      <p:ext uri="{BB962C8B-B14F-4D97-AF65-F5344CB8AC3E}">
        <p14:creationId xmlns:p14="http://schemas.microsoft.com/office/powerpoint/2010/main" val="21130247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FD1082-C64E-1A65-3512-B8443997B2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0696A8-B3C7-3A7E-1E4C-CA46DD8E83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57762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9F95A3-C78E-4B7B-1743-C2B0B72439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AE717D-0459-973C-3930-67351C14B1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4000" dirty="0"/>
              <a:t>My experiences…</a:t>
            </a:r>
          </a:p>
        </p:txBody>
      </p:sp>
    </p:spTree>
    <p:extLst>
      <p:ext uri="{BB962C8B-B14F-4D97-AF65-F5344CB8AC3E}">
        <p14:creationId xmlns:p14="http://schemas.microsoft.com/office/powerpoint/2010/main" val="19838691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85E21F-3520-A807-A954-F97B108F11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Motivation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812690-5320-D814-5C12-6D335891DE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Think about why you are doing this</a:t>
            </a:r>
          </a:p>
          <a:p>
            <a:pPr marL="0" indent="0">
              <a:buNone/>
            </a:pPr>
            <a:r>
              <a:rPr lang="en-GB" dirty="0"/>
              <a:t>	strong sense of fairness</a:t>
            </a:r>
          </a:p>
          <a:p>
            <a:pPr marL="0" indent="0">
              <a:buNone/>
            </a:pPr>
            <a:r>
              <a:rPr lang="en-GB" dirty="0"/>
              <a:t>	anger at how other people are treated</a:t>
            </a:r>
          </a:p>
          <a:p>
            <a:pPr marL="0" indent="0">
              <a:buNone/>
            </a:pPr>
            <a:r>
              <a:rPr lang="en-GB" dirty="0"/>
              <a:t>	wanting to help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4779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E3E094-B2AD-1BD4-9EA2-430E7194D3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Learn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064EBB-1DD9-E349-B252-F074EF2670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194560"/>
            <a:ext cx="5410200" cy="4024125"/>
          </a:xfrm>
        </p:spPr>
        <p:txBody>
          <a:bodyPr/>
          <a:lstStyle/>
          <a:p>
            <a:r>
              <a:rPr lang="en-GB" dirty="0"/>
              <a:t>Learning about your own prejudices and deconstructing them</a:t>
            </a:r>
          </a:p>
          <a:p>
            <a:r>
              <a:rPr lang="en-GB" dirty="0"/>
              <a:t>Growth</a:t>
            </a:r>
          </a:p>
          <a:p>
            <a:r>
              <a:rPr lang="en-GB" dirty="0"/>
              <a:t>Pro-actively seek opportunities for learning</a:t>
            </a:r>
          </a:p>
          <a:p>
            <a:r>
              <a:rPr lang="en-GB" dirty="0"/>
              <a:t>Use what you’ve learned to start a conversation</a:t>
            </a:r>
          </a:p>
          <a:p>
            <a:r>
              <a:rPr lang="en-GB" dirty="0"/>
              <a:t>Understanding lived experiences</a:t>
            </a:r>
          </a:p>
          <a:p>
            <a:r>
              <a:rPr lang="en-GB" dirty="0"/>
              <a:t>Learning from mistakes</a:t>
            </a:r>
          </a:p>
          <a:p>
            <a:endParaRPr lang="en-GB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8EBD9BE-37B2-7DA0-9E5B-27B050684CCF}"/>
              </a:ext>
            </a:extLst>
          </p:cNvPr>
          <p:cNvSpPr txBox="1">
            <a:spLocks/>
          </p:cNvSpPr>
          <p:nvPr/>
        </p:nvSpPr>
        <p:spPr>
          <a:xfrm>
            <a:off x="6228347" y="2194559"/>
            <a:ext cx="5410200" cy="4318536"/>
          </a:xfrm>
          <a:prstGeom prst="rect">
            <a:avLst/>
          </a:prstGeom>
          <a:ln w="38100">
            <a:solidFill>
              <a:schemeClr val="accent3">
                <a:lumMod val="60000"/>
                <a:lumOff val="40000"/>
              </a:schemeClr>
            </a:solidFill>
            <a:prstDash val="dash"/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b="1" u="sng" dirty="0"/>
              <a:t>Resources</a:t>
            </a:r>
          </a:p>
          <a:p>
            <a:r>
              <a:rPr lang="en-GB" dirty="0">
                <a:hlinkClick r:id="rId3"/>
              </a:rPr>
              <a:t>The Guide to Allyship</a:t>
            </a:r>
            <a:endParaRPr lang="en-GB" dirty="0"/>
          </a:p>
          <a:p>
            <a:r>
              <a:rPr lang="en-GB" dirty="0"/>
              <a:t>Chimamanda Ngozi Adichie - </a:t>
            </a:r>
            <a:r>
              <a:rPr lang="en-GB" dirty="0">
                <a:hlinkClick r:id="rId4"/>
              </a:rPr>
              <a:t>Talk</a:t>
            </a:r>
            <a:r>
              <a:rPr lang="en-GB" dirty="0"/>
              <a:t> and </a:t>
            </a:r>
            <a:r>
              <a:rPr lang="en-GB" dirty="0">
                <a:hlinkClick r:id="rId5"/>
              </a:rPr>
              <a:t>Interview</a:t>
            </a:r>
            <a:endParaRPr lang="en-GB" dirty="0"/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dirty="0">
                <a:hlinkClick r:id="rId6"/>
              </a:rPr>
              <a:t>What Effective Allies Do Differently (hbr.org)</a:t>
            </a:r>
            <a:r>
              <a:rPr lang="en-GB" dirty="0"/>
              <a:t> – </a:t>
            </a:r>
            <a:r>
              <a:rPr lang="en-GB" dirty="0">
                <a:hlinkClick r:id="rId7"/>
              </a:rPr>
              <a:t>Accompanying Research Article</a:t>
            </a:r>
            <a:endParaRPr lang="en-GB" dirty="0"/>
          </a:p>
          <a:p>
            <a:r>
              <a:rPr lang="en-GB" dirty="0">
                <a:hlinkClick r:id="rId8"/>
              </a:rPr>
              <a:t>The State of Allyship Report: The Key to Workplace Inclusion (empovia.co)</a:t>
            </a: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991261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B83A29-4A38-7EDD-720F-1730DA95D7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Making mistakes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705BDA-6FC2-279B-C190-379579C17D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Ally as identity marker – ally is not an identity, but allyship is  a continuous journey</a:t>
            </a:r>
          </a:p>
          <a:p>
            <a:pPr lvl="1"/>
            <a:r>
              <a:rPr lang="en-GB" dirty="0"/>
              <a:t>Do the work – even when no one is watching</a:t>
            </a:r>
          </a:p>
          <a:p>
            <a:r>
              <a:rPr lang="en-GB" dirty="0"/>
              <a:t>Speaking on behalf of people</a:t>
            </a:r>
          </a:p>
          <a:p>
            <a:pPr lvl="1"/>
            <a:r>
              <a:rPr lang="en-GB" dirty="0"/>
              <a:t>Give individuals the space to express what they want – if that is what they want</a:t>
            </a:r>
          </a:p>
          <a:p>
            <a:r>
              <a:rPr lang="en-GB" dirty="0"/>
              <a:t>Using the wrong words that may offend people</a:t>
            </a:r>
          </a:p>
          <a:p>
            <a:pPr lvl="1"/>
            <a:r>
              <a:rPr lang="en-GB" dirty="0"/>
              <a:t>Acknowledge the mistake, apologise, learn from it, use the correct terms in the future.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53587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1AA32B-FDB5-4241-6174-F1138567E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304681-E5CA-580A-2F11-EF32A33DE1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Translate learning into action</a:t>
            </a:r>
          </a:p>
          <a:p>
            <a:r>
              <a:rPr lang="en-GB" dirty="0"/>
              <a:t>Small things can have an impact too</a:t>
            </a:r>
          </a:p>
          <a:p>
            <a:r>
              <a:rPr lang="en-GB" dirty="0"/>
              <a:t>Start small, and work up to bigger things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647282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48DCD8-0C89-70E1-DF43-B908EC7923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Support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1663D6-1C96-C0DF-6EFF-653B416324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Seek support</a:t>
            </a:r>
          </a:p>
          <a:p>
            <a:r>
              <a:rPr lang="en-GB" dirty="0"/>
              <a:t>Share the frustration</a:t>
            </a:r>
          </a:p>
          <a:p>
            <a:r>
              <a:rPr lang="en-GB" dirty="0"/>
              <a:t>Share ideas</a:t>
            </a:r>
          </a:p>
          <a:p>
            <a:r>
              <a:rPr lang="en-GB" dirty="0"/>
              <a:t>Keep motivated and inspired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765886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DA69FB-28D4-643F-6320-0D5C0CFA7D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Concluding Remarks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20B12C-E052-8940-B6FD-31AE800283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ED&amp;I = difficult conversations</a:t>
            </a:r>
          </a:p>
          <a:p>
            <a:r>
              <a:rPr lang="en-GB" dirty="0"/>
              <a:t>Work through discomfort to get to a better place</a:t>
            </a:r>
          </a:p>
          <a:p>
            <a:r>
              <a:rPr lang="en-GB" dirty="0"/>
              <a:t>Start small – work up to bigger actions</a:t>
            </a:r>
          </a:p>
          <a:p>
            <a:r>
              <a:rPr lang="en-GB" dirty="0"/>
              <a:t>Acknowledge mistakes and learn from them</a:t>
            </a:r>
          </a:p>
          <a:p>
            <a:r>
              <a:rPr lang="en-GB" dirty="0"/>
              <a:t>Seek support</a:t>
            </a:r>
          </a:p>
        </p:txBody>
      </p:sp>
    </p:spTree>
    <p:extLst>
      <p:ext uri="{BB962C8B-B14F-4D97-AF65-F5344CB8AC3E}">
        <p14:creationId xmlns:p14="http://schemas.microsoft.com/office/powerpoint/2010/main" val="37773946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498F70-2A7B-2C4E-C6CC-490F5E0B74B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Thank you for listening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AB3B07-F0E7-3E53-316D-C225B1309C0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Let’s go talk about ED&amp;I!</a:t>
            </a:r>
          </a:p>
        </p:txBody>
      </p:sp>
    </p:spTree>
    <p:extLst>
      <p:ext uri="{BB962C8B-B14F-4D97-AF65-F5344CB8AC3E}">
        <p14:creationId xmlns:p14="http://schemas.microsoft.com/office/powerpoint/2010/main" val="2376632932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TM04033937[[fn=Vapor Trail]]</Template>
  <TotalTime>1629</TotalTime>
  <Words>303</Words>
  <Application>Microsoft Office PowerPoint</Application>
  <PresentationFormat>Widescreen</PresentationFormat>
  <Paragraphs>53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Century Gothic</vt:lpstr>
      <vt:lpstr>Vapor Trail</vt:lpstr>
      <vt:lpstr>Help! How do I start a conversation on EDI?</vt:lpstr>
      <vt:lpstr>PowerPoint Presentation</vt:lpstr>
      <vt:lpstr>Motivation</vt:lpstr>
      <vt:lpstr>Learn</vt:lpstr>
      <vt:lpstr>Making mistakes</vt:lpstr>
      <vt:lpstr>Action</vt:lpstr>
      <vt:lpstr>Support</vt:lpstr>
      <vt:lpstr>Concluding Remarks</vt:lpstr>
      <vt:lpstr>Thank you for listening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HELP! HOW DO I START A CONVERSATION ON EDI?</dc:title>
  <dc:creator>Holly Redman</dc:creator>
  <cp:lastModifiedBy>Holly Redman</cp:lastModifiedBy>
  <cp:revision>2</cp:revision>
  <dcterms:created xsi:type="dcterms:W3CDTF">2024-03-20T16:45:04Z</dcterms:created>
  <dcterms:modified xsi:type="dcterms:W3CDTF">2024-04-22T08:19:47Z</dcterms:modified>
</cp:coreProperties>
</file>