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87" r:id="rId4"/>
    <p:sldId id="294" r:id="rId5"/>
    <p:sldId id="302" r:id="rId6"/>
    <p:sldId id="295" r:id="rId7"/>
    <p:sldId id="296" r:id="rId8"/>
    <p:sldId id="275" r:id="rId9"/>
    <p:sldId id="291" r:id="rId10"/>
    <p:sldId id="267" r:id="rId11"/>
    <p:sldId id="290" r:id="rId12"/>
    <p:sldId id="276" r:id="rId13"/>
    <p:sldId id="297" r:id="rId14"/>
    <p:sldId id="304" r:id="rId15"/>
    <p:sldId id="301" r:id="rId16"/>
    <p:sldId id="269" r:id="rId17"/>
    <p:sldId id="277" r:id="rId18"/>
    <p:sldId id="305" r:id="rId19"/>
    <p:sldId id="306" r:id="rId20"/>
    <p:sldId id="298" r:id="rId21"/>
    <p:sldId id="271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DI" id="{02F4AA98-0111-4C41-8FD1-92CE52EB18F8}">
          <p14:sldIdLst>
            <p14:sldId id="256"/>
            <p14:sldId id="293"/>
            <p14:sldId id="287"/>
          </p14:sldIdLst>
        </p14:section>
        <p14:section name="What is EDI?" id="{7738CFF4-D5B9-4F07-AF36-E095B5DE5ABA}">
          <p14:sldIdLst>
            <p14:sldId id="294"/>
            <p14:sldId id="302"/>
            <p14:sldId id="295"/>
          </p14:sldIdLst>
        </p14:section>
        <p14:section name="Why EDI?" id="{44045DDB-DCC3-4FF7-8544-E88D2FC33FDE}">
          <p14:sldIdLst>
            <p14:sldId id="296"/>
          </p14:sldIdLst>
        </p14:section>
        <p14:section name="Roles in EDI" id="{FDB72F96-2392-43D8-AC40-7C2F00BE8BE6}">
          <p14:sldIdLst>
            <p14:sldId id="275"/>
            <p14:sldId id="291"/>
          </p14:sldIdLst>
        </p14:section>
        <p14:section name="IP Inclusive" id="{A92259D5-0C6D-4627-94FE-16AA571AD095}">
          <p14:sldIdLst>
            <p14:sldId id="267"/>
            <p14:sldId id="290"/>
            <p14:sldId id="276"/>
          </p14:sldIdLst>
        </p14:section>
        <p14:section name="IP Inclusive Communities and Regions" id="{4026E4B3-5D80-4908-9977-5A065E123504}">
          <p14:sldIdLst>
            <p14:sldId id="297"/>
            <p14:sldId id="304"/>
            <p14:sldId id="301"/>
          </p14:sldIdLst>
        </p14:section>
        <p14:section name="Careers in Ideas" id="{BE2C9BEF-7DC0-4A0C-9545-36A4431760B2}">
          <p14:sldIdLst>
            <p14:sldId id="269"/>
          </p14:sldIdLst>
        </p14:section>
        <p14:section name="Mental wellbeing" id="{9E9EF985-0CB0-4062-B796-242D12F7EAF5}">
          <p14:sldIdLst>
            <p14:sldId id="277"/>
          </p14:sldIdLst>
        </p14:section>
        <p14:section name="Recent events and resources" id="{99825A14-78B8-4911-8406-ABE3C26A5D90}">
          <p14:sldIdLst>
            <p14:sldId id="305"/>
            <p14:sldId id="306"/>
          </p14:sldIdLst>
        </p14:section>
        <p14:section name="Volunteer Story" id="{53D7AB8C-D6BF-4033-8C53-84F92E987815}">
          <p14:sldIdLst>
            <p14:sldId id="298"/>
          </p14:sldIdLst>
        </p14:section>
        <p14:section name="Get involved and Resources" id="{51AB4479-50B8-45CA-9BE5-F565D13D539D}">
          <p14:sldIdLst>
            <p14:sldId id="271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69AC31-9A80-8F8F-E246-2A74215BD3AF}" name="Helen Smith" initials="HS" userId="9439456d0c8533d5" providerId="Windows Live"/>
  <p188:author id="{1DF1EAE6-E023-0772-36B8-F3C35D89ABAE}" name="Andrea Brewster" initials="AB" userId="0dd0fec47541cee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412"/>
    <a:srgbClr val="99CCFF"/>
    <a:srgbClr val="CC3399"/>
    <a:srgbClr val="CC99FF"/>
    <a:srgbClr val="F4B898"/>
    <a:srgbClr val="FFFF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04128-6C99-4AAF-983A-F26C24B0B9F8}" v="36" dt="2024-10-01T13:07:0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25" autoAdjust="0"/>
  </p:normalViewPr>
  <p:slideViewPr>
    <p:cSldViewPr snapToGrid="0">
      <p:cViewPr varScale="1">
        <p:scale>
          <a:sx n="114" d="100"/>
          <a:sy n="114" d="100"/>
        </p:scale>
        <p:origin x="102" y="6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Smith" userId="9439456d0c8533d5" providerId="LiveId" clId="{49504128-6C99-4AAF-983A-F26C24B0B9F8}"/>
    <pc:docChg chg="undo custSel modSld">
      <pc:chgData name="Helen Smith" userId="9439456d0c8533d5" providerId="LiveId" clId="{49504128-6C99-4AAF-983A-F26C24B0B9F8}" dt="2024-10-01T13:07:01.242" v="206"/>
      <pc:docMkLst>
        <pc:docMk/>
      </pc:docMkLst>
      <pc:sldChg chg="modSp mod">
        <pc:chgData name="Helen Smith" userId="9439456d0c8533d5" providerId="LiveId" clId="{49504128-6C99-4AAF-983A-F26C24B0B9F8}" dt="2024-09-18T12:54:52.354" v="119" actId="20577"/>
        <pc:sldMkLst>
          <pc:docMk/>
          <pc:sldMk cId="486885178" sldId="297"/>
        </pc:sldMkLst>
        <pc:spChg chg="mod">
          <ac:chgData name="Helen Smith" userId="9439456d0c8533d5" providerId="LiveId" clId="{49504128-6C99-4AAF-983A-F26C24B0B9F8}" dt="2024-09-18T12:54:52.354" v="119" actId="20577"/>
          <ac:spMkLst>
            <pc:docMk/>
            <pc:sldMk cId="486885178" sldId="297"/>
            <ac:spMk id="10" creationId="{843CF07C-8C7A-5B02-F11D-D7A612600089}"/>
          </ac:spMkLst>
        </pc:spChg>
      </pc:sldChg>
      <pc:sldChg chg="addSp delSp modSp mod modAnim">
        <pc:chgData name="Helen Smith" userId="9439456d0c8533d5" providerId="LiveId" clId="{49504128-6C99-4AAF-983A-F26C24B0B9F8}" dt="2024-10-01T13:07:01.242" v="206"/>
        <pc:sldMkLst>
          <pc:docMk/>
          <pc:sldMk cId="2457196494" sldId="298"/>
        </pc:sldMkLst>
        <pc:spChg chg="add mod">
          <ac:chgData name="Helen Smith" userId="9439456d0c8533d5" providerId="LiveId" clId="{49504128-6C99-4AAF-983A-F26C24B0B9F8}" dt="2024-10-01T13:06:58.344" v="205"/>
          <ac:spMkLst>
            <pc:docMk/>
            <pc:sldMk cId="2457196494" sldId="298"/>
            <ac:spMk id="2" creationId="{B2757433-2E4D-C5F8-AC4E-2206008E9203}"/>
          </ac:spMkLst>
        </pc:spChg>
        <pc:spChg chg="add mod">
          <ac:chgData name="Helen Smith" userId="9439456d0c8533d5" providerId="LiveId" clId="{49504128-6C99-4AAF-983A-F26C24B0B9F8}" dt="2024-10-01T13:06:55.465" v="203"/>
          <ac:spMkLst>
            <pc:docMk/>
            <pc:sldMk cId="2457196494" sldId="298"/>
            <ac:spMk id="3" creationId="{0A3AFC8D-EC47-E7BB-6B8F-F02921C1EAE6}"/>
          </ac:spMkLst>
        </pc:spChg>
        <pc:spChg chg="del mod">
          <ac:chgData name="Helen Smith" userId="9439456d0c8533d5" providerId="LiveId" clId="{49504128-6C99-4AAF-983A-F26C24B0B9F8}" dt="2024-09-17T09:49:58.679" v="76" actId="34307"/>
          <ac:spMkLst>
            <pc:docMk/>
            <pc:sldMk cId="2457196494" sldId="298"/>
            <ac:spMk id="3" creationId="{57CA8A66-5CBE-CA8D-10E5-EFD2CC6A8C3A}"/>
          </ac:spMkLst>
        </pc:spChg>
        <pc:spChg chg="add del mod">
          <ac:chgData name="Helen Smith" userId="9439456d0c8533d5" providerId="LiveId" clId="{49504128-6C99-4AAF-983A-F26C24B0B9F8}" dt="2024-09-17T09:53:05.204" v="101" actId="478"/>
          <ac:spMkLst>
            <pc:docMk/>
            <pc:sldMk cId="2457196494" sldId="298"/>
            <ac:spMk id="5" creationId="{AD7A8DAF-D407-3307-BDA6-F16EF80C2402}"/>
          </ac:spMkLst>
        </pc:spChg>
        <pc:spChg chg="del mod">
          <ac:chgData name="Helen Smith" userId="9439456d0c8533d5" providerId="LiveId" clId="{49504128-6C99-4AAF-983A-F26C24B0B9F8}" dt="2024-10-01T13:06:03.394" v="196" actId="478"/>
          <ac:spMkLst>
            <pc:docMk/>
            <pc:sldMk cId="2457196494" sldId="298"/>
            <ac:spMk id="7" creationId="{1713260E-EA48-DD55-E95F-ACB58ADD7FE6}"/>
          </ac:spMkLst>
        </pc:spChg>
        <pc:spChg chg="add del mod">
          <ac:chgData name="Helen Smith" userId="9439456d0c8533d5" providerId="LiveId" clId="{49504128-6C99-4AAF-983A-F26C24B0B9F8}" dt="2024-09-17T09:52:53.553" v="97" actId="478"/>
          <ac:spMkLst>
            <pc:docMk/>
            <pc:sldMk cId="2457196494" sldId="298"/>
            <ac:spMk id="10" creationId="{0346933D-40C2-B62A-087C-29912D324E43}"/>
          </ac:spMkLst>
        </pc:spChg>
        <pc:spChg chg="add del mod">
          <ac:chgData name="Helen Smith" userId="9439456d0c8533d5" providerId="LiveId" clId="{49504128-6C99-4AAF-983A-F26C24B0B9F8}" dt="2024-09-17T09:53:06.366" v="102" actId="478"/>
          <ac:spMkLst>
            <pc:docMk/>
            <pc:sldMk cId="2457196494" sldId="298"/>
            <ac:spMk id="12" creationId="{B78033C2-4A5C-9674-414F-9D15F002E26E}"/>
          </ac:spMkLst>
        </pc:spChg>
        <pc:picChg chg="add del mod ord">
          <ac:chgData name="Helen Smith" userId="9439456d0c8533d5" providerId="LiveId" clId="{49504128-6C99-4AAF-983A-F26C24B0B9F8}" dt="2024-09-17T09:51:35.331" v="86" actId="478"/>
          <ac:picMkLst>
            <pc:docMk/>
            <pc:sldMk cId="2457196494" sldId="298"/>
            <ac:picMk id="2" creationId="{59589975-263B-AB05-84D4-DD31659C9D8C}"/>
          </ac:picMkLst>
        </pc:picChg>
        <pc:picChg chg="add mod">
          <ac:chgData name="Helen Smith" userId="9439456d0c8533d5" providerId="LiveId" clId="{49504128-6C99-4AAF-983A-F26C24B0B9F8}" dt="2024-10-01T13:06:24.593" v="199" actId="1076"/>
          <ac:picMkLst>
            <pc:docMk/>
            <pc:sldMk cId="2457196494" sldId="298"/>
            <ac:picMk id="6" creationId="{AD3AD6A1-E52D-3273-6E6D-CCCB17E3C349}"/>
          </ac:picMkLst>
        </pc:picChg>
        <pc:picChg chg="mod">
          <ac:chgData name="Helen Smith" userId="9439456d0c8533d5" providerId="LiveId" clId="{49504128-6C99-4AAF-983A-F26C24B0B9F8}" dt="2024-10-01T13:07:01.242" v="206"/>
          <ac:picMkLst>
            <pc:docMk/>
            <pc:sldMk cId="2457196494" sldId="298"/>
            <ac:picMk id="8" creationId="{E7239149-F6C0-965C-6566-8FACB2A0885F}"/>
          </ac:picMkLst>
        </pc:picChg>
      </pc:sldChg>
      <pc:sldChg chg="modSp mod">
        <pc:chgData name="Helen Smith" userId="9439456d0c8533d5" providerId="LiveId" clId="{49504128-6C99-4AAF-983A-F26C24B0B9F8}" dt="2024-09-10T14:24:16.483" v="1" actId="962"/>
        <pc:sldMkLst>
          <pc:docMk/>
          <pc:sldMk cId="1085218555" sldId="302"/>
        </pc:sldMkLst>
        <pc:grpChg chg="mod">
          <ac:chgData name="Helen Smith" userId="9439456d0c8533d5" providerId="LiveId" clId="{49504128-6C99-4AAF-983A-F26C24B0B9F8}" dt="2024-09-10T14:24:16.483" v="1" actId="962"/>
          <ac:grpSpMkLst>
            <pc:docMk/>
            <pc:sldMk cId="1085218555" sldId="302"/>
            <ac:grpSpMk id="24" creationId="{D9A56248-6D64-3BF3-D409-3A44D1CF80FA}"/>
          </ac:grpSpMkLst>
        </pc:grpChg>
      </pc:sldChg>
      <pc:sldChg chg="modSp">
        <pc:chgData name="Helen Smith" userId="9439456d0c8533d5" providerId="LiveId" clId="{49504128-6C99-4AAF-983A-F26C24B0B9F8}" dt="2024-09-18T13:21:35.546" v="128" actId="20577"/>
        <pc:sldMkLst>
          <pc:docMk/>
          <pc:sldMk cId="3807737493" sldId="303"/>
        </pc:sldMkLst>
        <pc:graphicFrameChg chg="mod">
          <ac:chgData name="Helen Smith" userId="9439456d0c8533d5" providerId="LiveId" clId="{49504128-6C99-4AAF-983A-F26C24B0B9F8}" dt="2024-09-18T13:21:35.546" v="128" actId="20577"/>
          <ac:graphicFrameMkLst>
            <pc:docMk/>
            <pc:sldMk cId="3807737493" sldId="303"/>
            <ac:graphicFrameMk id="5" creationId="{A64DD899-F71C-9249-FE57-A56402E9C9E1}"/>
          </ac:graphicFrameMkLst>
        </pc:graphicFrameChg>
      </pc:sldChg>
      <pc:sldChg chg="modSp mod">
        <pc:chgData name="Helen Smith" userId="9439456d0c8533d5" providerId="LiveId" clId="{49504128-6C99-4AAF-983A-F26C24B0B9F8}" dt="2024-09-18T12:54:33.368" v="115" actId="20577"/>
        <pc:sldMkLst>
          <pc:docMk/>
          <pc:sldMk cId="515364698" sldId="304"/>
        </pc:sldMkLst>
        <pc:spChg chg="mod">
          <ac:chgData name="Helen Smith" userId="9439456d0c8533d5" providerId="LiveId" clId="{49504128-6C99-4AAF-983A-F26C24B0B9F8}" dt="2024-09-18T12:54:33.368" v="115" actId="20577"/>
          <ac:spMkLst>
            <pc:docMk/>
            <pc:sldMk cId="515364698" sldId="304"/>
            <ac:spMk id="10" creationId="{843CF07C-8C7A-5B02-F11D-D7A612600089}"/>
          </ac:spMkLst>
        </pc:spChg>
        <pc:graphicFrameChg chg="mod">
          <ac:chgData name="Helen Smith" userId="9439456d0c8533d5" providerId="LiveId" clId="{49504128-6C99-4AAF-983A-F26C24B0B9F8}" dt="2024-09-10T14:31:36.161" v="8" actId="962"/>
          <ac:graphicFrameMkLst>
            <pc:docMk/>
            <pc:sldMk cId="515364698" sldId="304"/>
            <ac:graphicFrameMk id="11" creationId="{9493F3F1-3C60-6100-1F29-BCD8D75A0D53}"/>
          </ac:graphicFrameMkLst>
        </pc:graphicFrameChg>
      </pc:sldChg>
      <pc:sldChg chg="modSp mod">
        <pc:chgData name="Helen Smith" userId="9439456d0c8533d5" providerId="LiveId" clId="{49504128-6C99-4AAF-983A-F26C24B0B9F8}" dt="2024-09-10T14:35:42.120" v="14" actId="20577"/>
        <pc:sldMkLst>
          <pc:docMk/>
          <pc:sldMk cId="2160996273" sldId="305"/>
        </pc:sldMkLst>
        <pc:spChg chg="mod">
          <ac:chgData name="Helen Smith" userId="9439456d0c8533d5" providerId="LiveId" clId="{49504128-6C99-4AAF-983A-F26C24B0B9F8}" dt="2024-09-10T14:35:42.120" v="14" actId="20577"/>
          <ac:spMkLst>
            <pc:docMk/>
            <pc:sldMk cId="2160996273" sldId="305"/>
            <ac:spMk id="9" creationId="{39292A27-38BE-41A0-4A72-2557ACCD873F}"/>
          </ac:spMkLst>
        </pc:spChg>
      </pc:sldChg>
      <pc:sldChg chg="modSp mod">
        <pc:chgData name="Helen Smith" userId="9439456d0c8533d5" providerId="LiveId" clId="{49504128-6C99-4AAF-983A-F26C24B0B9F8}" dt="2024-10-01T13:02:28.346" v="135" actId="20577"/>
        <pc:sldMkLst>
          <pc:docMk/>
          <pc:sldMk cId="2247582972" sldId="306"/>
        </pc:sldMkLst>
        <pc:spChg chg="mod">
          <ac:chgData name="Helen Smith" userId="9439456d0c8533d5" providerId="LiveId" clId="{49504128-6C99-4AAF-983A-F26C24B0B9F8}" dt="2024-10-01T13:02:28.346" v="135" actId="20577"/>
          <ac:spMkLst>
            <pc:docMk/>
            <pc:sldMk cId="2247582972" sldId="306"/>
            <ac:spMk id="9" creationId="{39292A27-38BE-41A0-4A72-2557ACCD873F}"/>
          </ac:spMkLst>
        </pc:spChg>
      </pc:sldChg>
    </pc:docChg>
  </pc:docChgLst>
</pc:chgInfo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careers-in-ideas-mentoring-hub/" TargetMode="External"/><Relationship Id="rId2" Type="http://schemas.openxmlformats.org/officeDocument/2006/relationships/hyperlink" Target="mailto:contact@careersinideas.org.uk" TargetMode="External"/><Relationship Id="rId1" Type="http://schemas.openxmlformats.org/officeDocument/2006/relationships/hyperlink" Target="https://ipinclusive.org.uk/careers-in-ideas/summer-of-ip-2024/" TargetMode="External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hyperlink" Target="https://ipinclusive.org.uk/events/supporting-the-perimenopause-life-stage-with-life-style/" TargetMode="External"/><Relationship Id="rId3" Type="http://schemas.openxmlformats.org/officeDocument/2006/relationships/hyperlink" Target="https://ipinclusive.org.uk/events/ip-out-social-2/" TargetMode="External"/><Relationship Id="rId7" Type="http://schemas.openxmlformats.org/officeDocument/2006/relationships/hyperlink" Target="https://ipinclusive.org.uk/events/myth-busting-disability-and-neurodiversity/" TargetMode="External"/><Relationship Id="rId2" Type="http://schemas.openxmlformats.org/officeDocument/2006/relationships/hyperlink" Target="https://ipinclusive.org.uk/events/fostering-openness-mens-mental-well-being/" TargetMode="External"/><Relationship Id="rId1" Type="http://schemas.openxmlformats.org/officeDocument/2006/relationships/hyperlink" Target="https://ipinclusive.org.uk/events/from-albert-square-to-parliament-square-a-life-of-lgbqt-activism/" TargetMode="External"/><Relationship Id="rId6" Type="http://schemas.openxmlformats.org/officeDocument/2006/relationships/hyperlink" Target="https://ipinclusive.org.uk/events/women-in-ip-july-coffee-date/" TargetMode="External"/><Relationship Id="rId11" Type="http://schemas.openxmlformats.org/officeDocument/2006/relationships/hyperlink" Target="https://ipinclusive.org.uk/events/connected-bubbles-2/" TargetMode="External"/><Relationship Id="rId5" Type="http://schemas.openxmlformats.org/officeDocument/2006/relationships/hyperlink" Target="https://ipinclusive.org.uk/events/mindfulness-and-anxiety/" TargetMode="External"/><Relationship Id="rId10" Type="http://schemas.openxmlformats.org/officeDocument/2006/relationships/hyperlink" Target="https://ipinclusive.org.uk/events/how-to-take-your-power-back/" TargetMode="External"/><Relationship Id="rId4" Type="http://schemas.openxmlformats.org/officeDocument/2006/relationships/hyperlink" Target="https://ipinclusive.org.uk/events/help-how-do-i-start-a-conversation-on-edi/" TargetMode="External"/><Relationship Id="rId9" Type="http://schemas.openxmlformats.org/officeDocument/2006/relationships/hyperlink" Target="https://ipinclusive.org.uk/events/allyship-and-preventing-sexual-harassment-are-you-ready-for-the-worker-protection-act/" TargetMode="External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hyperlink" Target="https://ipinclusive.org.uk/newsandfeatures/stories-to-tell/" TargetMode="External"/><Relationship Id="rId3" Type="http://schemas.openxmlformats.org/officeDocument/2006/relationships/hyperlink" Target="https://ipinclusive.org.uk/resources/recruiting-for-social-mobility/" TargetMode="External"/><Relationship Id="rId7" Type="http://schemas.openxmlformats.org/officeDocument/2006/relationships/hyperlink" Target="https://ipinclusive.org.uk/newsandfeatures/international-womens-day-inspire-inclusion/" TargetMode="External"/><Relationship Id="rId12" Type="http://schemas.openxmlformats.org/officeDocument/2006/relationships/hyperlink" Target="https://ipinclusive.org.uk/newsandfeatures/give-yourself-a-break/" TargetMode="External"/><Relationship Id="rId2" Type="http://schemas.openxmlformats.org/officeDocument/2006/relationships/hyperlink" Target="https://ipinclusive.org.uk/resources/practical-steps-to-improve-bame-representation/" TargetMode="External"/><Relationship Id="rId1" Type="http://schemas.openxmlformats.org/officeDocument/2006/relationships/hyperlink" Target="https://ipinclusive.org.uk/newsandfeatures/cake-culture-and-eating-disorders-the-bittersweet-reality/" TargetMode="External"/><Relationship Id="rId6" Type="http://schemas.openxmlformats.org/officeDocument/2006/relationships/hyperlink" Target="https://ipinclusive.org.uk/newsandfeatures/procrastination-frustration/" TargetMode="External"/><Relationship Id="rId11" Type="http://schemas.openxmlformats.org/officeDocument/2006/relationships/hyperlink" Target="https://ipinclusive.org.uk/newsandfeatures/busting-the-menopause-myths/" TargetMode="External"/><Relationship Id="rId5" Type="http://schemas.openxmlformats.org/officeDocument/2006/relationships/hyperlink" Target="https://ipinclusive.org.uk/newsandfeatures/adhd-in-the-ip-professions/" TargetMode="External"/><Relationship Id="rId10" Type="http://schemas.openxmlformats.org/officeDocument/2006/relationships/hyperlink" Target="https://ipinclusive.org.uk/resources/disability-confidence/" TargetMode="External"/><Relationship Id="rId4" Type="http://schemas.openxmlformats.org/officeDocument/2006/relationships/hyperlink" Target="https://ipinclusive.org.uk/events/summer-of-ip-2024-introductory-events/" TargetMode="External"/><Relationship Id="rId9" Type="http://schemas.openxmlformats.org/officeDocument/2006/relationships/hyperlink" Target="https://ipinclusive.org.uk/resources/inclusivity-unlocked/" TargetMode="Externa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mental-health-and-wellbeing/" TargetMode="External"/><Relationship Id="rId7" Type="http://schemas.openxmlformats.org/officeDocument/2006/relationships/hyperlink" Target="https://ipinclusive.org.uk/resources/" TargetMode="External"/><Relationship Id="rId2" Type="http://schemas.openxmlformats.org/officeDocument/2006/relationships/hyperlink" Target="https://ipinclusive.org.uk/careers-in-ideas/" TargetMode="External"/><Relationship Id="rId1" Type="http://schemas.openxmlformats.org/officeDocument/2006/relationships/hyperlink" Target="https://ipinclusive.org.uk/" TargetMode="External"/><Relationship Id="rId6" Type="http://schemas.openxmlformats.org/officeDocument/2006/relationships/hyperlink" Target="https://yellowsheet.wordpress.com/welfare/" TargetMode="External"/><Relationship Id="rId5" Type="http://schemas.openxmlformats.org/officeDocument/2006/relationships/hyperlink" Target="https://www.lawcare.org.uk/" TargetMode="External"/><Relationship Id="rId4" Type="http://schemas.openxmlformats.org/officeDocument/2006/relationships/hyperlink" Target="https://jonathansvoice.org.uk/" TargetMode="External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careers-in-ideas-mentoring-hub/" TargetMode="External"/><Relationship Id="rId2" Type="http://schemas.openxmlformats.org/officeDocument/2006/relationships/hyperlink" Target="mailto:contact@careersinideas.org.uk" TargetMode="External"/><Relationship Id="rId1" Type="http://schemas.openxmlformats.org/officeDocument/2006/relationships/hyperlink" Target="https://ipinclusive.org.uk/careers-in-ideas/summer-of-ip-2024/" TargetMode="External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hyperlink" Target="https://ipinclusive.org.uk/events/fostering-openness-mens-mental-well-being/" TargetMode="External"/><Relationship Id="rId3" Type="http://schemas.openxmlformats.org/officeDocument/2006/relationships/hyperlink" Target="https://ipinclusive.org.uk/events/help-how-do-i-start-a-conversation-on-edi/" TargetMode="External"/><Relationship Id="rId7" Type="http://schemas.openxmlformats.org/officeDocument/2006/relationships/hyperlink" Target="https://ipinclusive.org.uk/events/myth-busting-disability-and-neurodiversity/" TargetMode="External"/><Relationship Id="rId2" Type="http://schemas.openxmlformats.org/officeDocument/2006/relationships/hyperlink" Target="https://ipinclusive.org.uk/events/allyship-and-preventing-sexual-harassment-are-you-ready-for-the-worker-protection-act/" TargetMode="External"/><Relationship Id="rId1" Type="http://schemas.openxmlformats.org/officeDocument/2006/relationships/hyperlink" Target="https://ipinclusive.org.uk/events/from-albert-square-to-parliament-square-a-life-of-lgbqt-activism/" TargetMode="External"/><Relationship Id="rId6" Type="http://schemas.openxmlformats.org/officeDocument/2006/relationships/hyperlink" Target="https://ipinclusive.org.uk/events/how-to-take-your-power-back/" TargetMode="External"/><Relationship Id="rId11" Type="http://schemas.openxmlformats.org/officeDocument/2006/relationships/hyperlink" Target="https://ipinclusive.org.uk/events/connected-bubbles-2/" TargetMode="External"/><Relationship Id="rId5" Type="http://schemas.openxmlformats.org/officeDocument/2006/relationships/hyperlink" Target="https://ipinclusive.org.uk/events/women-in-ip-july-coffee-date/" TargetMode="External"/><Relationship Id="rId10" Type="http://schemas.openxmlformats.org/officeDocument/2006/relationships/hyperlink" Target="https://ipinclusive.org.uk/events/ip-out-social-2/" TargetMode="External"/><Relationship Id="rId4" Type="http://schemas.openxmlformats.org/officeDocument/2006/relationships/hyperlink" Target="https://ipinclusive.org.uk/events/mindfulness-and-anxiety/" TargetMode="External"/><Relationship Id="rId9" Type="http://schemas.openxmlformats.org/officeDocument/2006/relationships/hyperlink" Target="https://ipinclusive.org.uk/events/supporting-the-perimenopause-life-stage-with-life-style/" TargetMode="External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hyperlink" Target="https://ipinclusive.org.uk/resources/practical-steps-to-improve-bame-representation/" TargetMode="External"/><Relationship Id="rId3" Type="http://schemas.openxmlformats.org/officeDocument/2006/relationships/hyperlink" Target="https://ipinclusive.org.uk/newsandfeatures/busting-the-menopause-myths/" TargetMode="External"/><Relationship Id="rId7" Type="http://schemas.openxmlformats.org/officeDocument/2006/relationships/hyperlink" Target="https://ipinclusive.org.uk/newsandfeatures/cake-culture-and-eating-disorders-the-bittersweet-reality/" TargetMode="External"/><Relationship Id="rId12" Type="http://schemas.openxmlformats.org/officeDocument/2006/relationships/hyperlink" Target="https://ipinclusive.org.uk/events/summer-of-ip-2024-introductory-events/" TargetMode="External"/><Relationship Id="rId2" Type="http://schemas.openxmlformats.org/officeDocument/2006/relationships/hyperlink" Target="https://ipinclusive.org.uk/newsandfeatures/procrastination-frustration/" TargetMode="External"/><Relationship Id="rId1" Type="http://schemas.openxmlformats.org/officeDocument/2006/relationships/hyperlink" Target="https://ipinclusive.org.uk/newsandfeatures/adhd-in-the-ip-professions/" TargetMode="External"/><Relationship Id="rId6" Type="http://schemas.openxmlformats.org/officeDocument/2006/relationships/hyperlink" Target="https://ipinclusive.org.uk/newsandfeatures/stories-to-tell/" TargetMode="External"/><Relationship Id="rId11" Type="http://schemas.openxmlformats.org/officeDocument/2006/relationships/hyperlink" Target="https://ipinclusive.org.uk/resources/inclusivity-unlocked/" TargetMode="External"/><Relationship Id="rId5" Type="http://schemas.openxmlformats.org/officeDocument/2006/relationships/hyperlink" Target="https://ipinclusive.org.uk/newsandfeatures/give-yourself-a-break/" TargetMode="External"/><Relationship Id="rId10" Type="http://schemas.openxmlformats.org/officeDocument/2006/relationships/hyperlink" Target="https://ipinclusive.org.uk/resources/disability-confidence/" TargetMode="External"/><Relationship Id="rId4" Type="http://schemas.openxmlformats.org/officeDocument/2006/relationships/hyperlink" Target="https://ipinclusive.org.uk/newsandfeatures/international-womens-day-inspire-inclusion/" TargetMode="External"/><Relationship Id="rId9" Type="http://schemas.openxmlformats.org/officeDocument/2006/relationships/hyperlink" Target="https://ipinclusive.org.uk/resources/recruiting-for-social-mobility/" TargetMode="External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mental-health-and-wellbeing/" TargetMode="External"/><Relationship Id="rId7" Type="http://schemas.openxmlformats.org/officeDocument/2006/relationships/hyperlink" Target="https://ipinclusive.org.uk/resources/" TargetMode="External"/><Relationship Id="rId2" Type="http://schemas.openxmlformats.org/officeDocument/2006/relationships/hyperlink" Target="https://ipinclusive.org.uk/careers-in-ideas/" TargetMode="External"/><Relationship Id="rId1" Type="http://schemas.openxmlformats.org/officeDocument/2006/relationships/hyperlink" Target="https://ipinclusive.org.uk/" TargetMode="External"/><Relationship Id="rId6" Type="http://schemas.openxmlformats.org/officeDocument/2006/relationships/hyperlink" Target="https://yellowsheet.wordpress.com/welfare/" TargetMode="External"/><Relationship Id="rId5" Type="http://schemas.openxmlformats.org/officeDocument/2006/relationships/hyperlink" Target="https://www.lawcare.org.uk/" TargetMode="External"/><Relationship Id="rId4" Type="http://schemas.openxmlformats.org/officeDocument/2006/relationships/hyperlink" Target="https://jonathansvoice.org.u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26722-1594-4659-8D07-3C9F07650EC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7C68979-380B-41F1-9BF1-F56FEEE2FDD6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Why this guide?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Why this guide?&#10;What is EDI and why is it important? &#10;Roles in EDI&#10;IP Inclusive &#10;Get involved&#10;Resources"/>
        </a:ext>
      </dgm:extLst>
    </dgm:pt>
    <dgm:pt modelId="{E0F77D54-A96F-4B7E-941C-BE15DA4A6462}" type="parTrans" cxnId="{C0361B0D-839E-4235-AAA0-5C05D7868966}">
      <dgm:prSet/>
      <dgm:spPr/>
      <dgm:t>
        <a:bodyPr/>
        <a:lstStyle/>
        <a:p>
          <a:endParaRPr lang="en-GB"/>
        </a:p>
      </dgm:t>
    </dgm:pt>
    <dgm:pt modelId="{F3336C95-4495-423F-8687-EFA8FC5A1C3B}" type="sibTrans" cxnId="{C0361B0D-839E-4235-AAA0-5C05D7868966}">
      <dgm:prSet/>
      <dgm:spPr/>
      <dgm:t>
        <a:bodyPr/>
        <a:lstStyle/>
        <a:p>
          <a:endParaRPr lang="en-GB"/>
        </a:p>
      </dgm:t>
    </dgm:pt>
    <dgm:pt modelId="{E536DD88-EAB4-49D3-9454-613F37717699}">
      <dgm:prSet/>
      <dgm:spPr/>
      <dgm:t>
        <a:bodyPr/>
        <a:lstStyle/>
        <a:p>
          <a:r>
            <a:rPr lang="en-US" dirty="0"/>
            <a:t>What is EDI and why is it important? </a:t>
          </a:r>
        </a:p>
      </dgm:t>
      <dgm:extLst>
        <a:ext uri="{E40237B7-FDA0-4F09-8148-C483321AD2D9}">
          <dgm14:cNvPr xmlns:dgm14="http://schemas.microsoft.com/office/drawing/2010/diagram" id="0" name="" descr="Why this guide?&#10;What is EDI and why is it important? &#10;Roles in EDI&#10;IP Inclusive &#10;Get involved&#10;Resources"/>
        </a:ext>
      </dgm:extLst>
    </dgm:pt>
    <dgm:pt modelId="{2E5669C6-FABA-4C3E-BDF3-B61161168164}" type="parTrans" cxnId="{88C451C9-DC3A-400A-AA24-0076D7B80C50}">
      <dgm:prSet/>
      <dgm:spPr/>
      <dgm:t>
        <a:bodyPr/>
        <a:lstStyle/>
        <a:p>
          <a:endParaRPr lang="en-GB"/>
        </a:p>
      </dgm:t>
    </dgm:pt>
    <dgm:pt modelId="{809B6835-3F32-432E-8FEC-C0CA004F68C9}" type="sibTrans" cxnId="{88C451C9-DC3A-400A-AA24-0076D7B80C50}">
      <dgm:prSet/>
      <dgm:spPr/>
      <dgm:t>
        <a:bodyPr/>
        <a:lstStyle/>
        <a:p>
          <a:endParaRPr lang="en-GB"/>
        </a:p>
      </dgm:t>
    </dgm:pt>
    <dgm:pt modelId="{F9F5EDFE-5D04-48BB-A0A0-80E659271DDF}">
      <dgm:prSet/>
      <dgm:spPr/>
      <dgm:t>
        <a:bodyPr/>
        <a:lstStyle/>
        <a:p>
          <a:r>
            <a:rPr lang="en-US" dirty="0"/>
            <a:t>Roles in EDI</a:t>
          </a:r>
        </a:p>
      </dgm:t>
      <dgm:extLst>
        <a:ext uri="{E40237B7-FDA0-4F09-8148-C483321AD2D9}">
          <dgm14:cNvPr xmlns:dgm14="http://schemas.microsoft.com/office/drawing/2010/diagram" id="0" name="" descr="Why this guide?&#10;What is EDI and why is it important? &#10;Roles in EDI&#10;IP Inclusive &#10;Get involved&#10;Resources"/>
        </a:ext>
      </dgm:extLst>
    </dgm:pt>
    <dgm:pt modelId="{010262B5-E286-440D-A32C-DF331463B50E}" type="parTrans" cxnId="{A4041664-D316-4C1B-8AAA-5861AB099CD8}">
      <dgm:prSet/>
      <dgm:spPr/>
      <dgm:t>
        <a:bodyPr/>
        <a:lstStyle/>
        <a:p>
          <a:endParaRPr lang="en-GB"/>
        </a:p>
      </dgm:t>
    </dgm:pt>
    <dgm:pt modelId="{E8D8D450-B47A-4825-AADF-7705E4DD51B8}" type="sibTrans" cxnId="{A4041664-D316-4C1B-8AAA-5861AB099CD8}">
      <dgm:prSet/>
      <dgm:spPr/>
      <dgm:t>
        <a:bodyPr/>
        <a:lstStyle/>
        <a:p>
          <a:endParaRPr lang="en-GB"/>
        </a:p>
      </dgm:t>
    </dgm:pt>
    <dgm:pt modelId="{D4A1AF44-CC41-4D1D-822C-D6E86CD7AD12}">
      <dgm:prSet/>
      <dgm:spPr/>
      <dgm:t>
        <a:bodyPr/>
        <a:lstStyle/>
        <a:p>
          <a:r>
            <a:rPr lang="en-US" dirty="0"/>
            <a:t>IP Inclusive </a:t>
          </a:r>
        </a:p>
      </dgm:t>
      <dgm:extLst>
        <a:ext uri="{E40237B7-FDA0-4F09-8148-C483321AD2D9}">
          <dgm14:cNvPr xmlns:dgm14="http://schemas.microsoft.com/office/drawing/2010/diagram" id="0" name="" descr="Why this guide?&#10;What is EDI and why is it important? &#10;Roles in EDI&#10;IP Inclusive &#10;Get involved&#10;Resources"/>
        </a:ext>
      </dgm:extLst>
    </dgm:pt>
    <dgm:pt modelId="{EE9D1370-EC0F-45FE-A258-DAC6E8957C81}" type="parTrans" cxnId="{C391E2F1-08BB-4862-A8BE-72D397E518CB}">
      <dgm:prSet/>
      <dgm:spPr/>
      <dgm:t>
        <a:bodyPr/>
        <a:lstStyle/>
        <a:p>
          <a:endParaRPr lang="en-GB"/>
        </a:p>
      </dgm:t>
    </dgm:pt>
    <dgm:pt modelId="{742D9B0A-6FA5-47C5-B191-B8AF13590456}" type="sibTrans" cxnId="{C391E2F1-08BB-4862-A8BE-72D397E518CB}">
      <dgm:prSet/>
      <dgm:spPr/>
      <dgm:t>
        <a:bodyPr/>
        <a:lstStyle/>
        <a:p>
          <a:endParaRPr lang="en-GB"/>
        </a:p>
      </dgm:t>
    </dgm:pt>
    <dgm:pt modelId="{FB497420-32E0-48EC-8E10-F2BCAF464504}">
      <dgm:prSet/>
      <dgm:spPr/>
      <dgm:t>
        <a:bodyPr/>
        <a:lstStyle/>
        <a:p>
          <a:r>
            <a:rPr lang="en-US" dirty="0"/>
            <a:t>Get involved</a:t>
          </a:r>
        </a:p>
      </dgm:t>
      <dgm:extLst>
        <a:ext uri="{E40237B7-FDA0-4F09-8148-C483321AD2D9}">
          <dgm14:cNvPr xmlns:dgm14="http://schemas.microsoft.com/office/drawing/2010/diagram" id="0" name="" descr="Why this guide?&#10;What is EDI and why is it important? &#10;Roles in EDI&#10;IP Inclusive &#10;Get involved&#10;Resources"/>
        </a:ext>
      </dgm:extLst>
    </dgm:pt>
    <dgm:pt modelId="{B33661FB-149B-4738-9806-EE3664A3143F}" type="parTrans" cxnId="{CAA1DF76-0185-4EFF-AD64-D1A4F83DB318}">
      <dgm:prSet/>
      <dgm:spPr/>
      <dgm:t>
        <a:bodyPr/>
        <a:lstStyle/>
        <a:p>
          <a:endParaRPr lang="en-GB"/>
        </a:p>
      </dgm:t>
    </dgm:pt>
    <dgm:pt modelId="{F2FA8379-9D2A-418C-A851-1D1B8C0C3CF4}" type="sibTrans" cxnId="{CAA1DF76-0185-4EFF-AD64-D1A4F83DB318}">
      <dgm:prSet/>
      <dgm:spPr/>
      <dgm:t>
        <a:bodyPr/>
        <a:lstStyle/>
        <a:p>
          <a:endParaRPr lang="en-GB"/>
        </a:p>
      </dgm:t>
    </dgm:pt>
    <dgm:pt modelId="{FBD45AEE-9C51-4B33-A62D-8CF819DE82D6}">
      <dgm:prSet/>
      <dgm:spPr/>
      <dgm:t>
        <a:bodyPr/>
        <a:lstStyle/>
        <a:p>
          <a:r>
            <a:rPr lang="en-US" dirty="0"/>
            <a:t>Resources</a:t>
          </a:r>
        </a:p>
      </dgm:t>
      <dgm:extLst>
        <a:ext uri="{E40237B7-FDA0-4F09-8148-C483321AD2D9}">
          <dgm14:cNvPr xmlns:dgm14="http://schemas.microsoft.com/office/drawing/2010/diagram" id="0" name="" descr="Why this guide?&#10;What is EDI and why is it important? &#10;Roles in EDI&#10;IP Inclusive &#10;Get involved&#10;Resources"/>
        </a:ext>
      </dgm:extLst>
    </dgm:pt>
    <dgm:pt modelId="{513F69DD-0B6B-4CF0-8120-727EF028ADE3}" type="parTrans" cxnId="{D26CE371-65C9-49E6-8A04-3995A84A69EA}">
      <dgm:prSet/>
      <dgm:spPr/>
      <dgm:t>
        <a:bodyPr/>
        <a:lstStyle/>
        <a:p>
          <a:endParaRPr lang="en-GB"/>
        </a:p>
      </dgm:t>
    </dgm:pt>
    <dgm:pt modelId="{A70AE994-11C6-40CD-B801-611AABD8CECF}" type="sibTrans" cxnId="{D26CE371-65C9-49E6-8A04-3995A84A69EA}">
      <dgm:prSet/>
      <dgm:spPr/>
      <dgm:t>
        <a:bodyPr/>
        <a:lstStyle/>
        <a:p>
          <a:endParaRPr lang="en-GB"/>
        </a:p>
      </dgm:t>
    </dgm:pt>
    <dgm:pt modelId="{DAF47D84-CE2A-4906-A1BA-209415DE99A9}" type="pres">
      <dgm:prSet presAssocID="{35626722-1594-4659-8D07-3C9F07650EC0}" presName="linear" presStyleCnt="0">
        <dgm:presLayoutVars>
          <dgm:animLvl val="lvl"/>
          <dgm:resizeHandles val="exact"/>
        </dgm:presLayoutVars>
      </dgm:prSet>
      <dgm:spPr/>
    </dgm:pt>
    <dgm:pt modelId="{F78C8052-2409-487A-BF03-F2838DF2FD47}" type="pres">
      <dgm:prSet presAssocID="{47C68979-380B-41F1-9BF1-F56FEEE2FDD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B5547FB-5AD1-49D3-BD59-46D86332F3CF}" type="pres">
      <dgm:prSet presAssocID="{F3336C95-4495-423F-8687-EFA8FC5A1C3B}" presName="spacer" presStyleCnt="0"/>
      <dgm:spPr/>
    </dgm:pt>
    <dgm:pt modelId="{57C1FD1D-FCA4-44A0-8E7F-C6BFE01D1B4E}" type="pres">
      <dgm:prSet presAssocID="{E536DD88-EAB4-49D3-9454-613F3771769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54BB6E2-EC52-4A1E-A3F4-988B3D16CC9F}" type="pres">
      <dgm:prSet presAssocID="{809B6835-3F32-432E-8FEC-C0CA004F68C9}" presName="spacer" presStyleCnt="0"/>
      <dgm:spPr/>
    </dgm:pt>
    <dgm:pt modelId="{BC53975A-B766-4C2B-9C0C-AD135841A7EB}" type="pres">
      <dgm:prSet presAssocID="{F9F5EDFE-5D04-48BB-A0A0-80E659271DD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EBFBEE-48E8-4476-8F5D-2D6062ED913F}" type="pres">
      <dgm:prSet presAssocID="{E8D8D450-B47A-4825-AADF-7705E4DD51B8}" presName="spacer" presStyleCnt="0"/>
      <dgm:spPr/>
    </dgm:pt>
    <dgm:pt modelId="{FA18FB32-48F9-4EF0-9BE4-407E3E4D93F7}" type="pres">
      <dgm:prSet presAssocID="{D4A1AF44-CC41-4D1D-822C-D6E86CD7AD1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25EBDC9-5264-401E-B48D-67A027D55FB4}" type="pres">
      <dgm:prSet presAssocID="{742D9B0A-6FA5-47C5-B191-B8AF13590456}" presName="spacer" presStyleCnt="0"/>
      <dgm:spPr/>
    </dgm:pt>
    <dgm:pt modelId="{A7117D81-29AF-4C30-B928-334508FD5DC4}" type="pres">
      <dgm:prSet presAssocID="{FB497420-32E0-48EC-8E10-F2BCAF4645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BF62881-15CA-42D6-933E-4CCDFA13585D}" type="pres">
      <dgm:prSet presAssocID="{F2FA8379-9D2A-418C-A851-1D1B8C0C3CF4}" presName="spacer" presStyleCnt="0"/>
      <dgm:spPr/>
    </dgm:pt>
    <dgm:pt modelId="{2AB7CB38-1957-40C2-9014-1611311BF98B}" type="pres">
      <dgm:prSet presAssocID="{FBD45AEE-9C51-4B33-A62D-8CF819DE82D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0361B0D-839E-4235-AAA0-5C05D7868966}" srcId="{35626722-1594-4659-8D07-3C9F07650EC0}" destId="{47C68979-380B-41F1-9BF1-F56FEEE2FDD6}" srcOrd="0" destOrd="0" parTransId="{E0F77D54-A96F-4B7E-941C-BE15DA4A6462}" sibTransId="{F3336C95-4495-423F-8687-EFA8FC5A1C3B}"/>
    <dgm:cxn modelId="{ECEA6B3B-A808-4767-918B-80D81E635968}" type="presOf" srcId="{E536DD88-EAB4-49D3-9454-613F37717699}" destId="{57C1FD1D-FCA4-44A0-8E7F-C6BFE01D1B4E}" srcOrd="0" destOrd="0" presId="urn:microsoft.com/office/officeart/2005/8/layout/vList2"/>
    <dgm:cxn modelId="{A4041664-D316-4C1B-8AAA-5861AB099CD8}" srcId="{35626722-1594-4659-8D07-3C9F07650EC0}" destId="{F9F5EDFE-5D04-48BB-A0A0-80E659271DDF}" srcOrd="2" destOrd="0" parTransId="{010262B5-E286-440D-A32C-DF331463B50E}" sibTransId="{E8D8D450-B47A-4825-AADF-7705E4DD51B8}"/>
    <dgm:cxn modelId="{D26CE371-65C9-49E6-8A04-3995A84A69EA}" srcId="{35626722-1594-4659-8D07-3C9F07650EC0}" destId="{FBD45AEE-9C51-4B33-A62D-8CF819DE82D6}" srcOrd="5" destOrd="0" parTransId="{513F69DD-0B6B-4CF0-8120-727EF028ADE3}" sibTransId="{A70AE994-11C6-40CD-B801-611AABD8CECF}"/>
    <dgm:cxn modelId="{E9A34C52-C228-4216-BF74-1A2EDBFA2AD6}" type="presOf" srcId="{FBD45AEE-9C51-4B33-A62D-8CF819DE82D6}" destId="{2AB7CB38-1957-40C2-9014-1611311BF98B}" srcOrd="0" destOrd="0" presId="urn:microsoft.com/office/officeart/2005/8/layout/vList2"/>
    <dgm:cxn modelId="{CAA1DF76-0185-4EFF-AD64-D1A4F83DB318}" srcId="{35626722-1594-4659-8D07-3C9F07650EC0}" destId="{FB497420-32E0-48EC-8E10-F2BCAF464504}" srcOrd="4" destOrd="0" parTransId="{B33661FB-149B-4738-9806-EE3664A3143F}" sibTransId="{F2FA8379-9D2A-418C-A851-1D1B8C0C3CF4}"/>
    <dgm:cxn modelId="{8127468B-0587-40D1-A816-6D64439D7252}" type="presOf" srcId="{F9F5EDFE-5D04-48BB-A0A0-80E659271DDF}" destId="{BC53975A-B766-4C2B-9C0C-AD135841A7EB}" srcOrd="0" destOrd="0" presId="urn:microsoft.com/office/officeart/2005/8/layout/vList2"/>
    <dgm:cxn modelId="{2BC16FB9-41B8-42F5-A59A-B74855D92393}" type="presOf" srcId="{FB497420-32E0-48EC-8E10-F2BCAF464504}" destId="{A7117D81-29AF-4C30-B928-334508FD5DC4}" srcOrd="0" destOrd="0" presId="urn:microsoft.com/office/officeart/2005/8/layout/vList2"/>
    <dgm:cxn modelId="{DD8437BE-28EF-40B0-BE49-210CE07E8502}" type="presOf" srcId="{47C68979-380B-41F1-9BF1-F56FEEE2FDD6}" destId="{F78C8052-2409-487A-BF03-F2838DF2FD47}" srcOrd="0" destOrd="0" presId="urn:microsoft.com/office/officeart/2005/8/layout/vList2"/>
    <dgm:cxn modelId="{88C451C9-DC3A-400A-AA24-0076D7B80C50}" srcId="{35626722-1594-4659-8D07-3C9F07650EC0}" destId="{E536DD88-EAB4-49D3-9454-613F37717699}" srcOrd="1" destOrd="0" parTransId="{2E5669C6-FABA-4C3E-BDF3-B61161168164}" sibTransId="{809B6835-3F32-432E-8FEC-C0CA004F68C9}"/>
    <dgm:cxn modelId="{C391E2F1-08BB-4862-A8BE-72D397E518CB}" srcId="{35626722-1594-4659-8D07-3C9F07650EC0}" destId="{D4A1AF44-CC41-4D1D-822C-D6E86CD7AD12}" srcOrd="3" destOrd="0" parTransId="{EE9D1370-EC0F-45FE-A258-DAC6E8957C81}" sibTransId="{742D9B0A-6FA5-47C5-B191-B8AF13590456}"/>
    <dgm:cxn modelId="{3E885AF2-1D4A-459E-B90D-7A1D02819A04}" type="presOf" srcId="{D4A1AF44-CC41-4D1D-822C-D6E86CD7AD12}" destId="{FA18FB32-48F9-4EF0-9BE4-407E3E4D93F7}" srcOrd="0" destOrd="0" presId="urn:microsoft.com/office/officeart/2005/8/layout/vList2"/>
    <dgm:cxn modelId="{5CAA3CF3-F192-4F6E-884C-6ACC36A21443}" type="presOf" srcId="{35626722-1594-4659-8D07-3C9F07650EC0}" destId="{DAF47D84-CE2A-4906-A1BA-209415DE99A9}" srcOrd="0" destOrd="0" presId="urn:microsoft.com/office/officeart/2005/8/layout/vList2"/>
    <dgm:cxn modelId="{31ECAD18-F90D-47A6-AAE4-BA0DC56AB279}" type="presParOf" srcId="{DAF47D84-CE2A-4906-A1BA-209415DE99A9}" destId="{F78C8052-2409-487A-BF03-F2838DF2FD47}" srcOrd="0" destOrd="0" presId="urn:microsoft.com/office/officeart/2005/8/layout/vList2"/>
    <dgm:cxn modelId="{C98504DB-F0B8-4DFE-BF29-8AEA3E37867A}" type="presParOf" srcId="{DAF47D84-CE2A-4906-A1BA-209415DE99A9}" destId="{7B5547FB-5AD1-49D3-BD59-46D86332F3CF}" srcOrd="1" destOrd="0" presId="urn:microsoft.com/office/officeart/2005/8/layout/vList2"/>
    <dgm:cxn modelId="{C7526885-2C07-4DFA-A8CD-43EC8DE6CC3E}" type="presParOf" srcId="{DAF47D84-CE2A-4906-A1BA-209415DE99A9}" destId="{57C1FD1D-FCA4-44A0-8E7F-C6BFE01D1B4E}" srcOrd="2" destOrd="0" presId="urn:microsoft.com/office/officeart/2005/8/layout/vList2"/>
    <dgm:cxn modelId="{8EEA42B3-5F73-4539-91F7-ED49F7596C00}" type="presParOf" srcId="{DAF47D84-CE2A-4906-A1BA-209415DE99A9}" destId="{F54BB6E2-EC52-4A1E-A3F4-988B3D16CC9F}" srcOrd="3" destOrd="0" presId="urn:microsoft.com/office/officeart/2005/8/layout/vList2"/>
    <dgm:cxn modelId="{D0D07250-8DB7-463B-BFE8-548D92ECF7D7}" type="presParOf" srcId="{DAF47D84-CE2A-4906-A1BA-209415DE99A9}" destId="{BC53975A-B766-4C2B-9C0C-AD135841A7EB}" srcOrd="4" destOrd="0" presId="urn:microsoft.com/office/officeart/2005/8/layout/vList2"/>
    <dgm:cxn modelId="{2DB5FD5D-DCB8-4298-A34B-45D74BD87464}" type="presParOf" srcId="{DAF47D84-CE2A-4906-A1BA-209415DE99A9}" destId="{41EBFBEE-48E8-4476-8F5D-2D6062ED913F}" srcOrd="5" destOrd="0" presId="urn:microsoft.com/office/officeart/2005/8/layout/vList2"/>
    <dgm:cxn modelId="{346BADB8-993F-43F1-853D-F267341597C5}" type="presParOf" srcId="{DAF47D84-CE2A-4906-A1BA-209415DE99A9}" destId="{FA18FB32-48F9-4EF0-9BE4-407E3E4D93F7}" srcOrd="6" destOrd="0" presId="urn:microsoft.com/office/officeart/2005/8/layout/vList2"/>
    <dgm:cxn modelId="{6C1540C8-710D-4ACA-A42B-CC333B59BAD3}" type="presParOf" srcId="{DAF47D84-CE2A-4906-A1BA-209415DE99A9}" destId="{E25EBDC9-5264-401E-B48D-67A027D55FB4}" srcOrd="7" destOrd="0" presId="urn:microsoft.com/office/officeart/2005/8/layout/vList2"/>
    <dgm:cxn modelId="{DF3CDE29-0F13-4F45-8CA4-24DAEBE9C215}" type="presParOf" srcId="{DAF47D84-CE2A-4906-A1BA-209415DE99A9}" destId="{A7117D81-29AF-4C30-B928-334508FD5DC4}" srcOrd="8" destOrd="0" presId="urn:microsoft.com/office/officeart/2005/8/layout/vList2"/>
    <dgm:cxn modelId="{717AB069-AFDC-4FE4-9284-8AC691BF791E}" type="presParOf" srcId="{DAF47D84-CE2A-4906-A1BA-209415DE99A9}" destId="{5BF62881-15CA-42D6-933E-4CCDFA13585D}" srcOrd="9" destOrd="0" presId="urn:microsoft.com/office/officeart/2005/8/layout/vList2"/>
    <dgm:cxn modelId="{7A8A8AFD-FE00-4D4A-91A3-007DBC0C44AC}" type="presParOf" srcId="{DAF47D84-CE2A-4906-A1BA-209415DE99A9}" destId="{2AB7CB38-1957-40C2-9014-1611311BF9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A270B9-565C-4DF3-BDE1-38ED0CA63C3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B138845-10DD-4372-9F79-1A7DB83862D6}">
      <dgm:prSet phldrT="[Text]" custT="1"/>
      <dgm:spPr/>
      <dgm:t>
        <a:bodyPr/>
        <a:lstStyle/>
        <a:p>
          <a:r>
            <a:rPr lang="en-US" sz="2000" b="0" i="0" dirty="0">
              <a:effectLst/>
            </a:rPr>
            <a:t>Shar</a:t>
          </a:r>
          <a:r>
            <a:rPr lang="en-US" sz="2000" dirty="0"/>
            <a:t>e</a:t>
          </a:r>
          <a:r>
            <a:rPr lang="en-US" sz="2000" b="0" i="0" dirty="0">
              <a:effectLst/>
            </a:rPr>
            <a:t> best practices, provide training, run </a:t>
          </a:r>
          <a:r>
            <a:rPr lang="en-US" sz="2000" b="0" i="0" u="none" strike="noStrike" dirty="0">
              <a:effectLst/>
            </a:rPr>
            <a:t>events</a:t>
          </a:r>
          <a:r>
            <a:rPr lang="en-US" sz="2000" b="0" i="0" dirty="0">
              <a:effectLst/>
            </a:rPr>
            <a:t> and provide </a:t>
          </a:r>
          <a:r>
            <a:rPr lang="en-US" sz="2000" b="0" i="0" u="none" strike="noStrike" dirty="0">
              <a:effectLst/>
            </a:rPr>
            <a:t>resources</a:t>
          </a:r>
          <a:r>
            <a:rPr lang="en-US" sz="2000" b="0" i="0" dirty="0">
              <a:effectLst/>
            </a:rPr>
            <a:t> to help people promote diversity and inclusion</a:t>
          </a:r>
          <a:endParaRPr lang="en-GB" sz="2000" dirty="0"/>
        </a:p>
      </dgm:t>
    </dgm:pt>
    <dgm:pt modelId="{F0DBFA1C-0283-4AD8-B6E2-DFF28BAF6B29}" type="parTrans" cxnId="{3C4D3F24-EC23-420E-8AA6-E6BB4E53DD5A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3AE2617E-FAF5-4736-82CB-C8629DA560B1}" type="sibTrans" cxnId="{3C4D3F24-EC23-420E-8AA6-E6BB4E53DD5A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EBB97751-8590-4BFA-A06F-2A2365D9E638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b="0" i="0" dirty="0">
              <a:effectLst/>
            </a:rPr>
            <a:t>Support mental wellbeing through resources and events in conjunction with Jonathan’s Voice and LawCare</a:t>
          </a:r>
        </a:p>
      </dgm:t>
    </dgm:pt>
    <dgm:pt modelId="{654A27EF-EA66-458C-951B-E59B58E21326}" type="parTrans" cxnId="{7F6F7798-8916-4B27-A619-D36A03E6886F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D9C1D4F8-58DA-4BE0-A287-2A3CFA7F16E0}" type="sibTrans" cxnId="{7F6F7798-8916-4B27-A619-D36A03E6886F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C97D88AE-48F4-483B-8ED1-C379FE852AE3}">
      <dgm:prSet custT="1"/>
      <dgm:spPr/>
      <dgm:t>
        <a:bodyPr/>
        <a:lstStyle/>
        <a:p>
          <a:r>
            <a:rPr lang="en-US" sz="2000" dirty="0"/>
            <a:t>Communities, Regional Activities and the Careers in Ideas outreach initiative</a:t>
          </a:r>
          <a:endParaRPr lang="en-GB" sz="2000" dirty="0"/>
        </a:p>
      </dgm:t>
    </dgm:pt>
    <dgm:pt modelId="{49D739D5-560A-4360-B4FE-BCAF6B2B3A07}" type="parTrans" cxnId="{8FDE3506-B22F-4EEC-9B5A-3C9D1A901255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96ACFCEC-8EDC-48EB-B848-9ED5452D3631}" type="sibTrans" cxnId="{8FDE3506-B22F-4EEC-9B5A-3C9D1A901255}">
      <dgm:prSet/>
      <dgm:spPr/>
      <dgm:t>
        <a:bodyPr/>
        <a:lstStyle/>
        <a:p>
          <a:endParaRPr lang="en-GB" sz="2000">
            <a:solidFill>
              <a:schemeClr val="bg1"/>
            </a:solidFill>
          </a:endParaRPr>
        </a:p>
      </dgm:t>
    </dgm:pt>
    <dgm:pt modelId="{F78A26D7-F701-4131-8B08-0457A19EB2D7}" type="pres">
      <dgm:prSet presAssocID="{67A270B9-565C-4DF3-BDE1-38ED0CA63C38}" presName="linear" presStyleCnt="0">
        <dgm:presLayoutVars>
          <dgm:animLvl val="lvl"/>
          <dgm:resizeHandles val="exact"/>
        </dgm:presLayoutVars>
      </dgm:prSet>
      <dgm:spPr/>
    </dgm:pt>
    <dgm:pt modelId="{5AD5B74D-D3F6-4895-9268-0041E0009072}" type="pres">
      <dgm:prSet presAssocID="{7B138845-10DD-4372-9F79-1A7DB83862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121B32-33E0-4E97-A56A-1F989826CD9F}" type="pres">
      <dgm:prSet presAssocID="{3AE2617E-FAF5-4736-82CB-C8629DA560B1}" presName="spacer" presStyleCnt="0"/>
      <dgm:spPr/>
    </dgm:pt>
    <dgm:pt modelId="{B941587D-16F1-45A4-BA89-4083312B24BF}" type="pres">
      <dgm:prSet presAssocID="{EBB97751-8590-4BFA-A06F-2A2365D9E6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27E45B-44B4-4C35-81F4-F860E85C67F2}" type="pres">
      <dgm:prSet presAssocID="{D9C1D4F8-58DA-4BE0-A287-2A3CFA7F16E0}" presName="spacer" presStyleCnt="0"/>
      <dgm:spPr/>
    </dgm:pt>
    <dgm:pt modelId="{BCF628A7-BCF6-4192-B93E-80C08E381B18}" type="pres">
      <dgm:prSet presAssocID="{C97D88AE-48F4-483B-8ED1-C379FE852AE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DE3506-B22F-4EEC-9B5A-3C9D1A901255}" srcId="{67A270B9-565C-4DF3-BDE1-38ED0CA63C38}" destId="{C97D88AE-48F4-483B-8ED1-C379FE852AE3}" srcOrd="2" destOrd="0" parTransId="{49D739D5-560A-4360-B4FE-BCAF6B2B3A07}" sibTransId="{96ACFCEC-8EDC-48EB-B848-9ED5452D3631}"/>
    <dgm:cxn modelId="{3C4D3F24-EC23-420E-8AA6-E6BB4E53DD5A}" srcId="{67A270B9-565C-4DF3-BDE1-38ED0CA63C38}" destId="{7B138845-10DD-4372-9F79-1A7DB83862D6}" srcOrd="0" destOrd="0" parTransId="{F0DBFA1C-0283-4AD8-B6E2-DFF28BAF6B29}" sibTransId="{3AE2617E-FAF5-4736-82CB-C8629DA560B1}"/>
    <dgm:cxn modelId="{763BAF7D-08D2-449E-8F59-8E2214EA7258}" type="presOf" srcId="{67A270B9-565C-4DF3-BDE1-38ED0CA63C38}" destId="{F78A26D7-F701-4131-8B08-0457A19EB2D7}" srcOrd="0" destOrd="0" presId="urn:microsoft.com/office/officeart/2005/8/layout/vList2"/>
    <dgm:cxn modelId="{C66C3888-32EB-4B5A-B9D3-6A73DDB37669}" type="presOf" srcId="{7B138845-10DD-4372-9F79-1A7DB83862D6}" destId="{5AD5B74D-D3F6-4895-9268-0041E0009072}" srcOrd="0" destOrd="0" presId="urn:microsoft.com/office/officeart/2005/8/layout/vList2"/>
    <dgm:cxn modelId="{7F6F7798-8916-4B27-A619-D36A03E6886F}" srcId="{67A270B9-565C-4DF3-BDE1-38ED0CA63C38}" destId="{EBB97751-8590-4BFA-A06F-2A2365D9E638}" srcOrd="1" destOrd="0" parTransId="{654A27EF-EA66-458C-951B-E59B58E21326}" sibTransId="{D9C1D4F8-58DA-4BE0-A287-2A3CFA7F16E0}"/>
    <dgm:cxn modelId="{C932F99C-B3BB-4DF3-A548-FBF137BB5248}" type="presOf" srcId="{EBB97751-8590-4BFA-A06F-2A2365D9E638}" destId="{B941587D-16F1-45A4-BA89-4083312B24BF}" srcOrd="0" destOrd="0" presId="urn:microsoft.com/office/officeart/2005/8/layout/vList2"/>
    <dgm:cxn modelId="{9839F1D6-FCC7-421E-B535-3A42B2DC6700}" type="presOf" srcId="{C97D88AE-48F4-483B-8ED1-C379FE852AE3}" destId="{BCF628A7-BCF6-4192-B93E-80C08E381B18}" srcOrd="0" destOrd="0" presId="urn:microsoft.com/office/officeart/2005/8/layout/vList2"/>
    <dgm:cxn modelId="{3E944EB2-6410-47CA-843B-B6831603AD4A}" type="presParOf" srcId="{F78A26D7-F701-4131-8B08-0457A19EB2D7}" destId="{5AD5B74D-D3F6-4895-9268-0041E0009072}" srcOrd="0" destOrd="0" presId="urn:microsoft.com/office/officeart/2005/8/layout/vList2"/>
    <dgm:cxn modelId="{05667AF9-75F0-43D9-BA62-22B20D14BE8D}" type="presParOf" srcId="{F78A26D7-F701-4131-8B08-0457A19EB2D7}" destId="{AB121B32-33E0-4E97-A56A-1F989826CD9F}" srcOrd="1" destOrd="0" presId="urn:microsoft.com/office/officeart/2005/8/layout/vList2"/>
    <dgm:cxn modelId="{2A005E3F-2889-447E-BCEB-BED7A27B9180}" type="presParOf" srcId="{F78A26D7-F701-4131-8B08-0457A19EB2D7}" destId="{B941587D-16F1-45A4-BA89-4083312B24BF}" srcOrd="2" destOrd="0" presId="urn:microsoft.com/office/officeart/2005/8/layout/vList2"/>
    <dgm:cxn modelId="{4A3A76E4-E7D2-43E9-98FC-E7FE143C8E60}" type="presParOf" srcId="{F78A26D7-F701-4131-8B08-0457A19EB2D7}" destId="{A227E45B-44B4-4C35-81F4-F860E85C67F2}" srcOrd="3" destOrd="0" presId="urn:microsoft.com/office/officeart/2005/8/layout/vList2"/>
    <dgm:cxn modelId="{CC95948E-F19B-4708-A2B9-A1F8534E085A}" type="presParOf" srcId="{F78A26D7-F701-4131-8B08-0457A19EB2D7}" destId="{BCF628A7-BCF6-4192-B93E-80C08E381B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58A23B-E716-4BF2-ABB2-055B90AF4E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A30F08C-16AF-45E7-A6B7-208B3A42583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Independent source of support and guidance</a:t>
          </a:r>
          <a:endParaRPr lang="en-GB" sz="1600" dirty="0"/>
        </a:p>
      </dgm:t>
    </dgm:pt>
    <dgm:pt modelId="{B6A2E4D6-6883-483F-AF62-FDF6FD147C02}" type="parTrans" cxnId="{0F96EE16-34EF-40D7-A4BA-92FC578B8C5C}">
      <dgm:prSet/>
      <dgm:spPr/>
      <dgm:t>
        <a:bodyPr/>
        <a:lstStyle/>
        <a:p>
          <a:endParaRPr lang="en-GB" sz="1600"/>
        </a:p>
      </dgm:t>
    </dgm:pt>
    <dgm:pt modelId="{7FD84509-8402-41CD-B5A0-7D8AFFB475E6}" type="sibTrans" cxnId="{0F96EE16-34EF-40D7-A4BA-92FC578B8C5C}">
      <dgm:prSet/>
      <dgm:spPr/>
      <dgm:t>
        <a:bodyPr/>
        <a:lstStyle/>
        <a:p>
          <a:endParaRPr lang="en-GB" sz="1600"/>
        </a:p>
      </dgm:t>
    </dgm:pt>
    <dgm:pt modelId="{7F485B08-BFBF-47E7-A48B-D5BE6CB81065}">
      <dgm:prSet custT="1"/>
      <dgm:spPr/>
      <dgm:t>
        <a:bodyPr/>
        <a:lstStyle/>
        <a:p>
          <a:r>
            <a:rPr lang="en-US" sz="1600" dirty="0"/>
            <a:t>Great if you're in a smaller </a:t>
          </a:r>
          <a:r>
            <a:rPr lang="en-US" sz="1600" dirty="0" err="1"/>
            <a:t>organisation</a:t>
          </a:r>
          <a:r>
            <a:rPr lang="en-US" sz="1600" dirty="0"/>
            <a:t> without its own EDI support networks</a:t>
          </a:r>
        </a:p>
      </dgm:t>
    </dgm:pt>
    <dgm:pt modelId="{CBFA7679-A8FC-4AF3-A467-55219CDDCEFA}" type="parTrans" cxnId="{46E72C5E-0540-4512-ABE8-4CDDE9339F87}">
      <dgm:prSet/>
      <dgm:spPr/>
      <dgm:t>
        <a:bodyPr/>
        <a:lstStyle/>
        <a:p>
          <a:endParaRPr lang="en-GB" sz="1600"/>
        </a:p>
      </dgm:t>
    </dgm:pt>
    <dgm:pt modelId="{8246D9CA-6928-4429-829C-38BAB183330F}" type="sibTrans" cxnId="{46E72C5E-0540-4512-ABE8-4CDDE9339F87}">
      <dgm:prSet/>
      <dgm:spPr/>
      <dgm:t>
        <a:bodyPr/>
        <a:lstStyle/>
        <a:p>
          <a:endParaRPr lang="en-GB" sz="1600"/>
        </a:p>
      </dgm:t>
    </dgm:pt>
    <dgm:pt modelId="{DEC16C32-6A0D-4C14-B140-7A9E2D3869EE}">
      <dgm:prSet custT="1"/>
      <dgm:spPr/>
      <dgm:t>
        <a:bodyPr/>
        <a:lstStyle/>
        <a:p>
          <a:r>
            <a:rPr lang="en-US" sz="1600" dirty="0"/>
            <a:t>Empowers individuals to raise EDI issues in their </a:t>
          </a:r>
          <a:r>
            <a:rPr lang="en-US" sz="1600" dirty="0" err="1"/>
            <a:t>organisations</a:t>
          </a:r>
          <a:r>
            <a:rPr lang="en-US" sz="1600" dirty="0"/>
            <a:t>, with the backing of a credible, sector-wide authority</a:t>
          </a:r>
        </a:p>
      </dgm:t>
    </dgm:pt>
    <dgm:pt modelId="{91C2866B-8475-4938-A522-695523A660E5}" type="parTrans" cxnId="{7833FA07-BC73-4851-9ABE-07FEDAFEEB38}">
      <dgm:prSet/>
      <dgm:spPr/>
      <dgm:t>
        <a:bodyPr/>
        <a:lstStyle/>
        <a:p>
          <a:endParaRPr lang="en-GB" sz="1600"/>
        </a:p>
      </dgm:t>
    </dgm:pt>
    <dgm:pt modelId="{6CB88876-020D-4EAF-8128-BC5EA7D92784}" type="sibTrans" cxnId="{7833FA07-BC73-4851-9ABE-07FEDAFEEB38}">
      <dgm:prSet/>
      <dgm:spPr/>
      <dgm:t>
        <a:bodyPr/>
        <a:lstStyle/>
        <a:p>
          <a:endParaRPr lang="en-GB" sz="1600"/>
        </a:p>
      </dgm:t>
    </dgm:pt>
    <dgm:pt modelId="{E76ACDD0-C412-41F5-BC1D-8A68E54E7888}">
      <dgm:prSet custT="1"/>
      <dgm:spPr/>
      <dgm:t>
        <a:bodyPr/>
        <a:lstStyle/>
        <a:p>
          <a:r>
            <a:rPr lang="en-US" sz="1600" dirty="0"/>
            <a:t>Build professional and personal networks with a wide range of different IP professionals</a:t>
          </a:r>
        </a:p>
      </dgm:t>
    </dgm:pt>
    <dgm:pt modelId="{9FB846A5-20DA-4166-919B-4C041D34DC01}" type="parTrans" cxnId="{C2C356D8-08E7-493A-ADA6-C8D222ED9C7D}">
      <dgm:prSet/>
      <dgm:spPr/>
      <dgm:t>
        <a:bodyPr/>
        <a:lstStyle/>
        <a:p>
          <a:endParaRPr lang="en-GB" sz="1600"/>
        </a:p>
      </dgm:t>
    </dgm:pt>
    <dgm:pt modelId="{B97E38A7-FAF7-4552-8841-DED5268038C2}" type="sibTrans" cxnId="{C2C356D8-08E7-493A-ADA6-C8D222ED9C7D}">
      <dgm:prSet/>
      <dgm:spPr/>
      <dgm:t>
        <a:bodyPr/>
        <a:lstStyle/>
        <a:p>
          <a:endParaRPr lang="en-GB" sz="1600"/>
        </a:p>
      </dgm:t>
    </dgm:pt>
    <dgm:pt modelId="{EFA7F18A-63DC-4347-A0D7-320C5DAFDA10}">
      <dgm:prSet custT="1"/>
      <dgm:spPr/>
      <dgm:t>
        <a:bodyPr/>
        <a:lstStyle/>
        <a:p>
          <a:r>
            <a:rPr lang="en-US" sz="1600" dirty="0"/>
            <a:t>Gives you a sense of how your work fits into the wider IP context</a:t>
          </a:r>
        </a:p>
      </dgm:t>
    </dgm:pt>
    <dgm:pt modelId="{3542549C-21A2-4B8F-A61C-54875E41785F}" type="parTrans" cxnId="{DA35ED55-73D5-4C9E-AE23-B9ABA86F974F}">
      <dgm:prSet/>
      <dgm:spPr/>
      <dgm:t>
        <a:bodyPr/>
        <a:lstStyle/>
        <a:p>
          <a:endParaRPr lang="en-GB" sz="1600"/>
        </a:p>
      </dgm:t>
    </dgm:pt>
    <dgm:pt modelId="{5749FD29-8183-4F14-82A3-D5690A2CE4A5}" type="sibTrans" cxnId="{DA35ED55-73D5-4C9E-AE23-B9ABA86F974F}">
      <dgm:prSet/>
      <dgm:spPr/>
      <dgm:t>
        <a:bodyPr/>
        <a:lstStyle/>
        <a:p>
          <a:endParaRPr lang="en-GB" sz="1600"/>
        </a:p>
      </dgm:t>
    </dgm:pt>
    <dgm:pt modelId="{957D3023-EF45-466E-B83B-4E1D62C6F63A}">
      <dgm:prSet custT="1"/>
      <dgm:spPr/>
      <dgm:t>
        <a:bodyPr/>
        <a:lstStyle/>
        <a:p>
          <a:r>
            <a:rPr lang="en-US" sz="1600" dirty="0"/>
            <a:t>Access to different perspectives / approaches from people who understand the IP sector</a:t>
          </a:r>
        </a:p>
      </dgm:t>
    </dgm:pt>
    <dgm:pt modelId="{BA23E0A8-43D6-410E-AE85-593C87230E8F}" type="parTrans" cxnId="{6048DEB5-D26C-4C85-8E52-E30BA096B7D2}">
      <dgm:prSet/>
      <dgm:spPr/>
      <dgm:t>
        <a:bodyPr/>
        <a:lstStyle/>
        <a:p>
          <a:endParaRPr lang="en-GB" sz="1600"/>
        </a:p>
      </dgm:t>
    </dgm:pt>
    <dgm:pt modelId="{A4B0F1C0-F1CE-4999-87D6-02015597FA5F}" type="sibTrans" cxnId="{6048DEB5-D26C-4C85-8E52-E30BA096B7D2}">
      <dgm:prSet/>
      <dgm:spPr/>
      <dgm:t>
        <a:bodyPr/>
        <a:lstStyle/>
        <a:p>
          <a:endParaRPr lang="en-GB" sz="1600"/>
        </a:p>
      </dgm:t>
    </dgm:pt>
    <dgm:pt modelId="{11D375C2-38D3-4A8B-9C61-B8B2D49217D4}">
      <dgm:prSet custT="1"/>
      <dgm:spPr/>
      <dgm:t>
        <a:bodyPr/>
        <a:lstStyle/>
        <a:p>
          <a:r>
            <a:rPr lang="en-US" sz="1600"/>
            <a:t>Access to a wide range of allies</a:t>
          </a:r>
          <a:endParaRPr lang="en-US" sz="1600" dirty="0"/>
        </a:p>
      </dgm:t>
    </dgm:pt>
    <dgm:pt modelId="{BF9769CB-B139-41C6-9D7A-E1E0DF05E39D}" type="parTrans" cxnId="{397FBD47-34A1-4B60-862E-E001ADBE7B18}">
      <dgm:prSet/>
      <dgm:spPr/>
      <dgm:t>
        <a:bodyPr/>
        <a:lstStyle/>
        <a:p>
          <a:endParaRPr lang="en-GB" sz="1600"/>
        </a:p>
      </dgm:t>
    </dgm:pt>
    <dgm:pt modelId="{19DCF5AF-EE70-4A49-A33A-C38E4A2F5812}" type="sibTrans" cxnId="{397FBD47-34A1-4B60-862E-E001ADBE7B18}">
      <dgm:prSet/>
      <dgm:spPr/>
      <dgm:t>
        <a:bodyPr/>
        <a:lstStyle/>
        <a:p>
          <a:endParaRPr lang="en-GB" sz="1600"/>
        </a:p>
      </dgm:t>
    </dgm:pt>
    <dgm:pt modelId="{050713ED-C644-4440-8CD3-B460611148B6}">
      <dgm:prSet custT="1"/>
      <dgm:spPr/>
      <dgm:t>
        <a:bodyPr/>
        <a:lstStyle/>
        <a:p>
          <a:r>
            <a:rPr lang="en-US" sz="1600" dirty="0"/>
            <a:t>Access to free educational events and resources to help </a:t>
          </a:r>
          <a:r>
            <a:rPr lang="en-US" sz="1600" i="1" dirty="0"/>
            <a:t>you</a:t>
          </a:r>
          <a:r>
            <a:rPr lang="en-US" sz="1600" dirty="0"/>
            <a:t> be a better ally</a:t>
          </a:r>
        </a:p>
      </dgm:t>
    </dgm:pt>
    <dgm:pt modelId="{35215FC1-0E1D-4030-A1F9-51A78DD74DEB}" type="parTrans" cxnId="{C7A00F73-D2C6-4CB0-993B-F31DBBCB2253}">
      <dgm:prSet/>
      <dgm:spPr/>
      <dgm:t>
        <a:bodyPr/>
        <a:lstStyle/>
        <a:p>
          <a:endParaRPr lang="en-GB" sz="1600"/>
        </a:p>
      </dgm:t>
    </dgm:pt>
    <dgm:pt modelId="{2D6EED63-9297-479B-9D66-D28C24BA7C8E}" type="sibTrans" cxnId="{C7A00F73-D2C6-4CB0-993B-F31DBBCB2253}">
      <dgm:prSet/>
      <dgm:spPr/>
      <dgm:t>
        <a:bodyPr/>
        <a:lstStyle/>
        <a:p>
          <a:endParaRPr lang="en-GB" sz="1600"/>
        </a:p>
      </dgm:t>
    </dgm:pt>
    <dgm:pt modelId="{53DB62AA-4AF8-4EF1-84FF-062DA1C00238}">
      <dgm:prSet custT="1"/>
      <dgm:spPr/>
      <dgm:t>
        <a:bodyPr/>
        <a:lstStyle/>
        <a:p>
          <a:r>
            <a:rPr lang="en-US" sz="1600" dirty="0"/>
            <a:t>Useful if things go wrong and you need outside help</a:t>
          </a:r>
        </a:p>
      </dgm:t>
    </dgm:pt>
    <dgm:pt modelId="{9371F438-50EE-43C5-BBC2-1860BB9C9E08}" type="parTrans" cxnId="{E8EF4365-6937-4169-8792-9E2A313F5FC4}">
      <dgm:prSet/>
      <dgm:spPr/>
      <dgm:t>
        <a:bodyPr/>
        <a:lstStyle/>
        <a:p>
          <a:endParaRPr lang="en-GB" sz="1600"/>
        </a:p>
      </dgm:t>
    </dgm:pt>
    <dgm:pt modelId="{51C09DE5-B024-49C7-8FC4-E1A59E2D364F}" type="sibTrans" cxnId="{E8EF4365-6937-4169-8792-9E2A313F5FC4}">
      <dgm:prSet/>
      <dgm:spPr/>
      <dgm:t>
        <a:bodyPr/>
        <a:lstStyle/>
        <a:p>
          <a:endParaRPr lang="en-GB" sz="1600"/>
        </a:p>
      </dgm:t>
    </dgm:pt>
    <dgm:pt modelId="{ABA50A24-8C08-4C55-81E7-9FE8087D0BA6}">
      <dgm:prSet custT="1"/>
      <dgm:spPr/>
      <dgm:t>
        <a:bodyPr/>
        <a:lstStyle/>
        <a:p>
          <a:r>
            <a:rPr lang="en-US" sz="1600" dirty="0"/>
            <a:t>We can lobby for change where necessary</a:t>
          </a:r>
        </a:p>
      </dgm:t>
    </dgm:pt>
    <dgm:pt modelId="{EFE15C8C-CDF0-494C-9A9C-158A4D8D4FE2}" type="parTrans" cxnId="{75EF00E5-D5E4-40BF-AC4B-A8CF2A71E688}">
      <dgm:prSet/>
      <dgm:spPr/>
      <dgm:t>
        <a:bodyPr/>
        <a:lstStyle/>
        <a:p>
          <a:endParaRPr lang="en-GB" sz="1600"/>
        </a:p>
      </dgm:t>
    </dgm:pt>
    <dgm:pt modelId="{7E778890-4EE7-4D0B-9A1F-AF3CBA157DF9}" type="sibTrans" cxnId="{75EF00E5-D5E4-40BF-AC4B-A8CF2A71E688}">
      <dgm:prSet/>
      <dgm:spPr/>
      <dgm:t>
        <a:bodyPr/>
        <a:lstStyle/>
        <a:p>
          <a:endParaRPr lang="en-GB" sz="1600"/>
        </a:p>
      </dgm:t>
    </dgm:pt>
    <dgm:pt modelId="{27ED6B7A-FA4D-47B4-ACC0-B1FCA38AA6B2}" type="pres">
      <dgm:prSet presAssocID="{C958A23B-E716-4BF2-ABB2-055B90AF4E35}" presName="diagram" presStyleCnt="0">
        <dgm:presLayoutVars>
          <dgm:dir/>
          <dgm:resizeHandles val="exact"/>
        </dgm:presLayoutVars>
      </dgm:prSet>
      <dgm:spPr/>
    </dgm:pt>
    <dgm:pt modelId="{6BC98151-4524-44BD-89B0-6E3364370C8B}" type="pres">
      <dgm:prSet presAssocID="{2A30F08C-16AF-45E7-A6B7-208B3A425838}" presName="node" presStyleLbl="node1" presStyleIdx="0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3C4FE379-9D63-469B-9D6A-D7DBE55AF26F}" type="pres">
      <dgm:prSet presAssocID="{7FD84509-8402-41CD-B5A0-7D8AFFB475E6}" presName="sibTrans" presStyleCnt="0"/>
      <dgm:spPr/>
    </dgm:pt>
    <dgm:pt modelId="{286740AB-71FF-4D0F-AFD1-FC15ED995A23}" type="pres">
      <dgm:prSet presAssocID="{7F485B08-BFBF-47E7-A48B-D5BE6CB81065}" presName="node" presStyleLbl="node1" presStyleIdx="1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78391694-9D25-4511-A6C3-04B8130CB83D}" type="pres">
      <dgm:prSet presAssocID="{8246D9CA-6928-4429-829C-38BAB183330F}" presName="sibTrans" presStyleCnt="0"/>
      <dgm:spPr/>
    </dgm:pt>
    <dgm:pt modelId="{114C8956-1C41-4441-8F35-25A0EEE2A08C}" type="pres">
      <dgm:prSet presAssocID="{DEC16C32-6A0D-4C14-B140-7A9E2D3869EE}" presName="node" presStyleLbl="node1" presStyleIdx="2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3D241559-07F7-498E-8D9E-00AE2E4757CE}" type="pres">
      <dgm:prSet presAssocID="{6CB88876-020D-4EAF-8128-BC5EA7D92784}" presName="sibTrans" presStyleCnt="0"/>
      <dgm:spPr/>
    </dgm:pt>
    <dgm:pt modelId="{2CEE6208-C7B3-4BDA-BDE5-F0BAE5B4ABDE}" type="pres">
      <dgm:prSet presAssocID="{E76ACDD0-C412-41F5-BC1D-8A68E54E7888}" presName="node" presStyleLbl="node1" presStyleIdx="3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2FF6EEE1-D5B2-4442-B0F6-66FDFE002000}" type="pres">
      <dgm:prSet presAssocID="{B97E38A7-FAF7-4552-8841-DED5268038C2}" presName="sibTrans" presStyleCnt="0"/>
      <dgm:spPr/>
    </dgm:pt>
    <dgm:pt modelId="{5841BE80-707D-4812-A7C7-0B65022E25C4}" type="pres">
      <dgm:prSet presAssocID="{EFA7F18A-63DC-4347-A0D7-320C5DAFDA10}" presName="node" presStyleLbl="node1" presStyleIdx="4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5A3C4E73-1AA9-49DF-B68C-1DC5B2690E01}" type="pres">
      <dgm:prSet presAssocID="{5749FD29-8183-4F14-82A3-D5690A2CE4A5}" presName="sibTrans" presStyleCnt="0"/>
      <dgm:spPr/>
    </dgm:pt>
    <dgm:pt modelId="{631ED80B-4F73-41BD-81BB-0E7A8392B1CC}" type="pres">
      <dgm:prSet presAssocID="{957D3023-EF45-466E-B83B-4E1D62C6F63A}" presName="node" presStyleLbl="node1" presStyleIdx="5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3EFA9805-4778-4946-9870-FB76EB7AFBED}" type="pres">
      <dgm:prSet presAssocID="{A4B0F1C0-F1CE-4999-87D6-02015597FA5F}" presName="sibTrans" presStyleCnt="0"/>
      <dgm:spPr/>
    </dgm:pt>
    <dgm:pt modelId="{48752F16-41E4-497F-A937-DE0193060241}" type="pres">
      <dgm:prSet presAssocID="{11D375C2-38D3-4A8B-9C61-B8B2D49217D4}" presName="node" presStyleLbl="node1" presStyleIdx="6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956E4EEF-EDD7-42F5-9D82-62FC2E227B0D}" type="pres">
      <dgm:prSet presAssocID="{19DCF5AF-EE70-4A49-A33A-C38E4A2F5812}" presName="sibTrans" presStyleCnt="0"/>
      <dgm:spPr/>
    </dgm:pt>
    <dgm:pt modelId="{D6F7797E-9044-4439-9B62-AF26E2A9D6D7}" type="pres">
      <dgm:prSet presAssocID="{050713ED-C644-4440-8CD3-B460611148B6}" presName="node" presStyleLbl="node1" presStyleIdx="7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73D056DA-D8C2-42D6-80F8-F9CF981E7415}" type="pres">
      <dgm:prSet presAssocID="{2D6EED63-9297-479B-9D66-D28C24BA7C8E}" presName="sibTrans" presStyleCnt="0"/>
      <dgm:spPr/>
    </dgm:pt>
    <dgm:pt modelId="{94B2D180-5D16-4C0A-AB6E-08C32F7E0094}" type="pres">
      <dgm:prSet presAssocID="{53DB62AA-4AF8-4EF1-84FF-062DA1C00238}" presName="node" presStyleLbl="node1" presStyleIdx="8" presStyleCnt="10">
        <dgm:presLayoutVars>
          <dgm:bulletEnabled val="1"/>
        </dgm:presLayoutVars>
      </dgm:prSet>
      <dgm:spPr>
        <a:prstGeom prst="roundRect">
          <a:avLst/>
        </a:prstGeom>
      </dgm:spPr>
    </dgm:pt>
    <dgm:pt modelId="{5D91AB45-4170-484D-92E8-BAF964216AF5}" type="pres">
      <dgm:prSet presAssocID="{51C09DE5-B024-49C7-8FC4-E1A59E2D364F}" presName="sibTrans" presStyleCnt="0"/>
      <dgm:spPr/>
    </dgm:pt>
    <dgm:pt modelId="{6DD8CAC6-84D0-48E3-A8F7-3FC22F032A0F}" type="pres">
      <dgm:prSet presAssocID="{ABA50A24-8C08-4C55-81E7-9FE8087D0BA6}" presName="node" presStyleLbl="node1" presStyleIdx="9" presStyleCnt="1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0F67507-6A98-4FC5-A518-7CA9DA983739}" type="presOf" srcId="{EFA7F18A-63DC-4347-A0D7-320C5DAFDA10}" destId="{5841BE80-707D-4812-A7C7-0B65022E25C4}" srcOrd="0" destOrd="0" presId="urn:microsoft.com/office/officeart/2005/8/layout/default"/>
    <dgm:cxn modelId="{7833FA07-BC73-4851-9ABE-07FEDAFEEB38}" srcId="{C958A23B-E716-4BF2-ABB2-055B90AF4E35}" destId="{DEC16C32-6A0D-4C14-B140-7A9E2D3869EE}" srcOrd="2" destOrd="0" parTransId="{91C2866B-8475-4938-A522-695523A660E5}" sibTransId="{6CB88876-020D-4EAF-8128-BC5EA7D92784}"/>
    <dgm:cxn modelId="{EA0C2210-8210-47A0-947F-622A43525ADE}" type="presOf" srcId="{2A30F08C-16AF-45E7-A6B7-208B3A425838}" destId="{6BC98151-4524-44BD-89B0-6E3364370C8B}" srcOrd="0" destOrd="0" presId="urn:microsoft.com/office/officeart/2005/8/layout/default"/>
    <dgm:cxn modelId="{0F96EE16-34EF-40D7-A4BA-92FC578B8C5C}" srcId="{C958A23B-E716-4BF2-ABB2-055B90AF4E35}" destId="{2A30F08C-16AF-45E7-A6B7-208B3A425838}" srcOrd="0" destOrd="0" parTransId="{B6A2E4D6-6883-483F-AF62-FDF6FD147C02}" sibTransId="{7FD84509-8402-41CD-B5A0-7D8AFFB475E6}"/>
    <dgm:cxn modelId="{2F72035D-ADA1-44EC-ACAD-CD786EB0CC99}" type="presOf" srcId="{C958A23B-E716-4BF2-ABB2-055B90AF4E35}" destId="{27ED6B7A-FA4D-47B4-ACC0-B1FCA38AA6B2}" srcOrd="0" destOrd="0" presId="urn:microsoft.com/office/officeart/2005/8/layout/default"/>
    <dgm:cxn modelId="{46E72C5E-0540-4512-ABE8-4CDDE9339F87}" srcId="{C958A23B-E716-4BF2-ABB2-055B90AF4E35}" destId="{7F485B08-BFBF-47E7-A48B-D5BE6CB81065}" srcOrd="1" destOrd="0" parTransId="{CBFA7679-A8FC-4AF3-A467-55219CDDCEFA}" sibTransId="{8246D9CA-6928-4429-829C-38BAB183330F}"/>
    <dgm:cxn modelId="{E8EF4365-6937-4169-8792-9E2A313F5FC4}" srcId="{C958A23B-E716-4BF2-ABB2-055B90AF4E35}" destId="{53DB62AA-4AF8-4EF1-84FF-062DA1C00238}" srcOrd="8" destOrd="0" parTransId="{9371F438-50EE-43C5-BBC2-1860BB9C9E08}" sibTransId="{51C09DE5-B024-49C7-8FC4-E1A59E2D364F}"/>
    <dgm:cxn modelId="{397FBD47-34A1-4B60-862E-E001ADBE7B18}" srcId="{C958A23B-E716-4BF2-ABB2-055B90AF4E35}" destId="{11D375C2-38D3-4A8B-9C61-B8B2D49217D4}" srcOrd="6" destOrd="0" parTransId="{BF9769CB-B139-41C6-9D7A-E1E0DF05E39D}" sibTransId="{19DCF5AF-EE70-4A49-A33A-C38E4A2F5812}"/>
    <dgm:cxn modelId="{C7A00F73-D2C6-4CB0-993B-F31DBBCB2253}" srcId="{C958A23B-E716-4BF2-ABB2-055B90AF4E35}" destId="{050713ED-C644-4440-8CD3-B460611148B6}" srcOrd="7" destOrd="0" parTransId="{35215FC1-0E1D-4030-A1F9-51A78DD74DEB}" sibTransId="{2D6EED63-9297-479B-9D66-D28C24BA7C8E}"/>
    <dgm:cxn modelId="{DA35ED55-73D5-4C9E-AE23-B9ABA86F974F}" srcId="{C958A23B-E716-4BF2-ABB2-055B90AF4E35}" destId="{EFA7F18A-63DC-4347-A0D7-320C5DAFDA10}" srcOrd="4" destOrd="0" parTransId="{3542549C-21A2-4B8F-A61C-54875E41785F}" sibTransId="{5749FD29-8183-4F14-82A3-D5690A2CE4A5}"/>
    <dgm:cxn modelId="{615CE657-7D1C-458C-94B3-C9D6649FD10F}" type="presOf" srcId="{ABA50A24-8C08-4C55-81E7-9FE8087D0BA6}" destId="{6DD8CAC6-84D0-48E3-A8F7-3FC22F032A0F}" srcOrd="0" destOrd="0" presId="urn:microsoft.com/office/officeart/2005/8/layout/default"/>
    <dgm:cxn modelId="{580A009B-0CB3-4DC8-B03C-4A69689CD763}" type="presOf" srcId="{957D3023-EF45-466E-B83B-4E1D62C6F63A}" destId="{631ED80B-4F73-41BD-81BB-0E7A8392B1CC}" srcOrd="0" destOrd="0" presId="urn:microsoft.com/office/officeart/2005/8/layout/default"/>
    <dgm:cxn modelId="{6048DEB5-D26C-4C85-8E52-E30BA096B7D2}" srcId="{C958A23B-E716-4BF2-ABB2-055B90AF4E35}" destId="{957D3023-EF45-466E-B83B-4E1D62C6F63A}" srcOrd="5" destOrd="0" parTransId="{BA23E0A8-43D6-410E-AE85-593C87230E8F}" sibTransId="{A4B0F1C0-F1CE-4999-87D6-02015597FA5F}"/>
    <dgm:cxn modelId="{8248C0B9-4104-44D0-A96C-A9F9A5261AEC}" type="presOf" srcId="{53DB62AA-4AF8-4EF1-84FF-062DA1C00238}" destId="{94B2D180-5D16-4C0A-AB6E-08C32F7E0094}" srcOrd="0" destOrd="0" presId="urn:microsoft.com/office/officeart/2005/8/layout/default"/>
    <dgm:cxn modelId="{FA2F46C5-8083-4675-8594-2B721C5E68AD}" type="presOf" srcId="{050713ED-C644-4440-8CD3-B460611148B6}" destId="{D6F7797E-9044-4439-9B62-AF26E2A9D6D7}" srcOrd="0" destOrd="0" presId="urn:microsoft.com/office/officeart/2005/8/layout/default"/>
    <dgm:cxn modelId="{C2C356D8-08E7-493A-ADA6-C8D222ED9C7D}" srcId="{C958A23B-E716-4BF2-ABB2-055B90AF4E35}" destId="{E76ACDD0-C412-41F5-BC1D-8A68E54E7888}" srcOrd="3" destOrd="0" parTransId="{9FB846A5-20DA-4166-919B-4C041D34DC01}" sibTransId="{B97E38A7-FAF7-4552-8841-DED5268038C2}"/>
    <dgm:cxn modelId="{99D876DB-5BB0-49EB-94C4-76309C4A8FC4}" type="presOf" srcId="{11D375C2-38D3-4A8B-9C61-B8B2D49217D4}" destId="{48752F16-41E4-497F-A937-DE0193060241}" srcOrd="0" destOrd="0" presId="urn:microsoft.com/office/officeart/2005/8/layout/default"/>
    <dgm:cxn modelId="{75EF00E5-D5E4-40BF-AC4B-A8CF2A71E688}" srcId="{C958A23B-E716-4BF2-ABB2-055B90AF4E35}" destId="{ABA50A24-8C08-4C55-81E7-9FE8087D0BA6}" srcOrd="9" destOrd="0" parTransId="{EFE15C8C-CDF0-494C-9A9C-158A4D8D4FE2}" sibTransId="{7E778890-4EE7-4D0B-9A1F-AF3CBA157DF9}"/>
    <dgm:cxn modelId="{23CE3EE7-0853-4811-820A-F85FD7A65E85}" type="presOf" srcId="{7F485B08-BFBF-47E7-A48B-D5BE6CB81065}" destId="{286740AB-71FF-4D0F-AFD1-FC15ED995A23}" srcOrd="0" destOrd="0" presId="urn:microsoft.com/office/officeart/2005/8/layout/default"/>
    <dgm:cxn modelId="{5F8E9EEC-068D-4917-B7AB-06526DC1B027}" type="presOf" srcId="{E76ACDD0-C412-41F5-BC1D-8A68E54E7888}" destId="{2CEE6208-C7B3-4BDA-BDE5-F0BAE5B4ABDE}" srcOrd="0" destOrd="0" presId="urn:microsoft.com/office/officeart/2005/8/layout/default"/>
    <dgm:cxn modelId="{B1820DEF-7468-420B-B863-FEBCC1495D6C}" type="presOf" srcId="{DEC16C32-6A0D-4C14-B140-7A9E2D3869EE}" destId="{114C8956-1C41-4441-8F35-25A0EEE2A08C}" srcOrd="0" destOrd="0" presId="urn:microsoft.com/office/officeart/2005/8/layout/default"/>
    <dgm:cxn modelId="{BB71310B-2998-4757-96FF-1A15139ACCDF}" type="presParOf" srcId="{27ED6B7A-FA4D-47B4-ACC0-B1FCA38AA6B2}" destId="{6BC98151-4524-44BD-89B0-6E3364370C8B}" srcOrd="0" destOrd="0" presId="urn:microsoft.com/office/officeart/2005/8/layout/default"/>
    <dgm:cxn modelId="{F0EA8A95-DAC9-4943-B972-032BC6041109}" type="presParOf" srcId="{27ED6B7A-FA4D-47B4-ACC0-B1FCA38AA6B2}" destId="{3C4FE379-9D63-469B-9D6A-D7DBE55AF26F}" srcOrd="1" destOrd="0" presId="urn:microsoft.com/office/officeart/2005/8/layout/default"/>
    <dgm:cxn modelId="{08178A3F-A8E4-431A-9DAB-D7C18AA1009E}" type="presParOf" srcId="{27ED6B7A-FA4D-47B4-ACC0-B1FCA38AA6B2}" destId="{286740AB-71FF-4D0F-AFD1-FC15ED995A23}" srcOrd="2" destOrd="0" presId="urn:microsoft.com/office/officeart/2005/8/layout/default"/>
    <dgm:cxn modelId="{3C798FF9-CA17-4D8B-A82B-5EEA0EEA6B3A}" type="presParOf" srcId="{27ED6B7A-FA4D-47B4-ACC0-B1FCA38AA6B2}" destId="{78391694-9D25-4511-A6C3-04B8130CB83D}" srcOrd="3" destOrd="0" presId="urn:microsoft.com/office/officeart/2005/8/layout/default"/>
    <dgm:cxn modelId="{77594C1D-BF55-49AF-B050-F1DD73421DEF}" type="presParOf" srcId="{27ED6B7A-FA4D-47B4-ACC0-B1FCA38AA6B2}" destId="{114C8956-1C41-4441-8F35-25A0EEE2A08C}" srcOrd="4" destOrd="0" presId="urn:microsoft.com/office/officeart/2005/8/layout/default"/>
    <dgm:cxn modelId="{AE5C4BF6-4969-49E5-B0CE-0102963558BA}" type="presParOf" srcId="{27ED6B7A-FA4D-47B4-ACC0-B1FCA38AA6B2}" destId="{3D241559-07F7-498E-8D9E-00AE2E4757CE}" srcOrd="5" destOrd="0" presId="urn:microsoft.com/office/officeart/2005/8/layout/default"/>
    <dgm:cxn modelId="{512CB030-C686-4BBB-B664-F5871BD5008E}" type="presParOf" srcId="{27ED6B7A-FA4D-47B4-ACC0-B1FCA38AA6B2}" destId="{2CEE6208-C7B3-4BDA-BDE5-F0BAE5B4ABDE}" srcOrd="6" destOrd="0" presId="urn:microsoft.com/office/officeart/2005/8/layout/default"/>
    <dgm:cxn modelId="{A726A34D-AC01-4934-9EBC-8944BAD55CBF}" type="presParOf" srcId="{27ED6B7A-FA4D-47B4-ACC0-B1FCA38AA6B2}" destId="{2FF6EEE1-D5B2-4442-B0F6-66FDFE002000}" srcOrd="7" destOrd="0" presId="urn:microsoft.com/office/officeart/2005/8/layout/default"/>
    <dgm:cxn modelId="{7E1E45A9-7697-48A0-AE92-8BB09E4770A7}" type="presParOf" srcId="{27ED6B7A-FA4D-47B4-ACC0-B1FCA38AA6B2}" destId="{5841BE80-707D-4812-A7C7-0B65022E25C4}" srcOrd="8" destOrd="0" presId="urn:microsoft.com/office/officeart/2005/8/layout/default"/>
    <dgm:cxn modelId="{961C642F-3793-41A2-99AF-DF595065799C}" type="presParOf" srcId="{27ED6B7A-FA4D-47B4-ACC0-B1FCA38AA6B2}" destId="{5A3C4E73-1AA9-49DF-B68C-1DC5B2690E01}" srcOrd="9" destOrd="0" presId="urn:microsoft.com/office/officeart/2005/8/layout/default"/>
    <dgm:cxn modelId="{BCB98B6C-366B-4B7D-BB06-6C6A14504756}" type="presParOf" srcId="{27ED6B7A-FA4D-47B4-ACC0-B1FCA38AA6B2}" destId="{631ED80B-4F73-41BD-81BB-0E7A8392B1CC}" srcOrd="10" destOrd="0" presId="urn:microsoft.com/office/officeart/2005/8/layout/default"/>
    <dgm:cxn modelId="{C51F63AD-73D3-4B62-A681-0DFB1DE37B4E}" type="presParOf" srcId="{27ED6B7A-FA4D-47B4-ACC0-B1FCA38AA6B2}" destId="{3EFA9805-4778-4946-9870-FB76EB7AFBED}" srcOrd="11" destOrd="0" presId="urn:microsoft.com/office/officeart/2005/8/layout/default"/>
    <dgm:cxn modelId="{F2D136E8-7C7E-40C5-8D1D-0909E2469C31}" type="presParOf" srcId="{27ED6B7A-FA4D-47B4-ACC0-B1FCA38AA6B2}" destId="{48752F16-41E4-497F-A937-DE0193060241}" srcOrd="12" destOrd="0" presId="urn:microsoft.com/office/officeart/2005/8/layout/default"/>
    <dgm:cxn modelId="{9D445743-9985-4EC2-AAA3-6846B7B52FE4}" type="presParOf" srcId="{27ED6B7A-FA4D-47B4-ACC0-B1FCA38AA6B2}" destId="{956E4EEF-EDD7-42F5-9D82-62FC2E227B0D}" srcOrd="13" destOrd="0" presId="urn:microsoft.com/office/officeart/2005/8/layout/default"/>
    <dgm:cxn modelId="{D2A0D4C4-4882-4869-95B7-7B7425DCF600}" type="presParOf" srcId="{27ED6B7A-FA4D-47B4-ACC0-B1FCA38AA6B2}" destId="{D6F7797E-9044-4439-9B62-AF26E2A9D6D7}" srcOrd="14" destOrd="0" presId="urn:microsoft.com/office/officeart/2005/8/layout/default"/>
    <dgm:cxn modelId="{9C10D8EA-56D1-4298-8F9D-C2A265D511C8}" type="presParOf" srcId="{27ED6B7A-FA4D-47B4-ACC0-B1FCA38AA6B2}" destId="{73D056DA-D8C2-42D6-80F8-F9CF981E7415}" srcOrd="15" destOrd="0" presId="urn:microsoft.com/office/officeart/2005/8/layout/default"/>
    <dgm:cxn modelId="{91147C40-FB4E-4FA1-B80A-21386FE99650}" type="presParOf" srcId="{27ED6B7A-FA4D-47B4-ACC0-B1FCA38AA6B2}" destId="{94B2D180-5D16-4C0A-AB6E-08C32F7E0094}" srcOrd="16" destOrd="0" presId="urn:microsoft.com/office/officeart/2005/8/layout/default"/>
    <dgm:cxn modelId="{26805E2B-087D-420F-8ED6-2F6EE9CE722F}" type="presParOf" srcId="{27ED6B7A-FA4D-47B4-ACC0-B1FCA38AA6B2}" destId="{5D91AB45-4170-484D-92E8-BAF964216AF5}" srcOrd="17" destOrd="0" presId="urn:microsoft.com/office/officeart/2005/8/layout/default"/>
    <dgm:cxn modelId="{D3694D78-5CC2-4282-857A-1C5683498E7E}" type="presParOf" srcId="{27ED6B7A-FA4D-47B4-ACC0-B1FCA38AA6B2}" destId="{6DD8CAC6-84D0-48E3-A8F7-3FC22F032A0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F8ABB6-5BBD-4348-A7A0-AA06D852D8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8D5E4D-BE5B-4B58-9925-E05507E7FF42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>
            <a:buNone/>
          </a:pPr>
          <a:r>
            <a:rPr lang="en-GB" sz="1800" b="1" dirty="0"/>
            <a:t>IP &amp; ME</a:t>
          </a:r>
          <a:endParaRPr lang="en-GB" sz="1800" dirty="0"/>
        </a:p>
      </dgm:t>
    </dgm:pt>
    <dgm:pt modelId="{06502760-DFC1-47E5-BCF5-37C2BC15FD8F}" type="parTrans" cxnId="{1BB4985C-7CA3-4B50-95D3-034576730420}">
      <dgm:prSet/>
      <dgm:spPr/>
      <dgm:t>
        <a:bodyPr/>
        <a:lstStyle/>
        <a:p>
          <a:endParaRPr lang="en-GB"/>
        </a:p>
      </dgm:t>
    </dgm:pt>
    <dgm:pt modelId="{23E830B4-7058-49AA-B1CF-0CAEE47DE4DC}" type="sibTrans" cxnId="{1BB4985C-7CA3-4B50-95D3-034576730420}">
      <dgm:prSet/>
      <dgm:spPr/>
      <dgm:t>
        <a:bodyPr/>
        <a:lstStyle/>
        <a:p>
          <a:endParaRPr lang="en-GB"/>
        </a:p>
      </dgm:t>
    </dgm:pt>
    <dgm:pt modelId="{5F724C86-0D62-4208-8C0A-277927B4F99D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IP professionals from minority ethnic backgrounds and allies</a:t>
          </a:r>
        </a:p>
      </dgm:t>
    </dgm:pt>
    <dgm:pt modelId="{3711F769-B430-49A9-80B3-9CACC80BB628}" type="parTrans" cxnId="{F91DD718-58E3-4BAE-A2B3-43170FD1ADED}">
      <dgm:prSet/>
      <dgm:spPr/>
      <dgm:t>
        <a:bodyPr/>
        <a:lstStyle/>
        <a:p>
          <a:endParaRPr lang="en-GB"/>
        </a:p>
      </dgm:t>
    </dgm:pt>
    <dgm:pt modelId="{3E0EB1A2-341A-4DDE-A9E0-B89E145E8BED}" type="sibTrans" cxnId="{F91DD718-58E3-4BAE-A2B3-43170FD1ADED}">
      <dgm:prSet/>
      <dgm:spPr/>
      <dgm:t>
        <a:bodyPr/>
        <a:lstStyle/>
        <a:p>
          <a:endParaRPr lang="en-GB"/>
        </a:p>
      </dgm:t>
    </dgm:pt>
    <dgm:pt modelId="{19F883B4-6C7B-4C29-8A2E-56EB4F71AF6C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800" b="1" dirty="0"/>
            <a:t>IP Ability</a:t>
          </a:r>
          <a:endParaRPr lang="en-GB" sz="1800" dirty="0"/>
        </a:p>
      </dgm:t>
    </dgm:pt>
    <dgm:pt modelId="{E2E2A92B-C194-4A88-8ED3-232C57AA79E2}" type="parTrans" cxnId="{2F8570FF-2AE9-4C04-BF1E-DAF445651340}">
      <dgm:prSet/>
      <dgm:spPr/>
      <dgm:t>
        <a:bodyPr/>
        <a:lstStyle/>
        <a:p>
          <a:endParaRPr lang="en-GB"/>
        </a:p>
      </dgm:t>
    </dgm:pt>
    <dgm:pt modelId="{8712CA9C-4E30-43C9-B5DD-92FF54B5D345}" type="sibTrans" cxnId="{2F8570FF-2AE9-4C04-BF1E-DAF445651340}">
      <dgm:prSet/>
      <dgm:spPr/>
      <dgm:t>
        <a:bodyPr/>
        <a:lstStyle/>
        <a:p>
          <a:endParaRPr lang="en-GB"/>
        </a:p>
      </dgm:t>
    </dgm:pt>
    <dgm:pt modelId="{8D224D06-219E-4D0E-9387-D6E29A0EC51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800" dirty="0"/>
            <a:t>focuses on </a:t>
          </a:r>
          <a:r>
            <a:rPr lang="en-US" sz="1800" dirty="0"/>
            <a:t>issues relating to disability, neurodiversity and health conditions of all kinds, as well as</a:t>
          </a:r>
          <a:r>
            <a:rPr lang="en-GB" sz="1800" dirty="0"/>
            <a:t> carers, and allies</a:t>
          </a:r>
        </a:p>
      </dgm:t>
    </dgm:pt>
    <dgm:pt modelId="{CE648AAE-8F8C-48C3-9803-C0C2A5179059}" type="parTrans" cxnId="{C4543967-EDA6-4596-A7FF-BB9E755EC445}">
      <dgm:prSet/>
      <dgm:spPr/>
      <dgm:t>
        <a:bodyPr/>
        <a:lstStyle/>
        <a:p>
          <a:endParaRPr lang="en-GB"/>
        </a:p>
      </dgm:t>
    </dgm:pt>
    <dgm:pt modelId="{7F824C1C-CCAF-4C6A-8093-333A4641E76C}" type="sibTrans" cxnId="{C4543967-EDA6-4596-A7FF-BB9E755EC445}">
      <dgm:prSet/>
      <dgm:spPr/>
      <dgm:t>
        <a:bodyPr/>
        <a:lstStyle/>
        <a:p>
          <a:endParaRPr lang="en-GB"/>
        </a:p>
      </dgm:t>
    </dgm:pt>
    <dgm:pt modelId="{2877307E-278E-41D9-859A-3E73EA73748F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GB" sz="1800" b="1" dirty="0" err="1"/>
            <a:t>IPause</a:t>
          </a:r>
          <a:endParaRPr lang="en-GB" sz="1800" dirty="0"/>
        </a:p>
      </dgm:t>
    </dgm:pt>
    <dgm:pt modelId="{1CAE3AF8-D890-440C-BE35-BF7EFAC79B40}" type="parTrans" cxnId="{C732EDFB-B495-47A4-BDCD-DE5E797E244D}">
      <dgm:prSet/>
      <dgm:spPr/>
      <dgm:t>
        <a:bodyPr/>
        <a:lstStyle/>
        <a:p>
          <a:endParaRPr lang="en-GB"/>
        </a:p>
      </dgm:t>
    </dgm:pt>
    <dgm:pt modelId="{BFEA168B-42F3-4194-A357-71C3FCA59084}" type="sibTrans" cxnId="{C732EDFB-B495-47A4-BDCD-DE5E797E244D}">
      <dgm:prSet/>
      <dgm:spPr/>
      <dgm:t>
        <a:bodyPr/>
        <a:lstStyle/>
        <a:p>
          <a:endParaRPr lang="en-GB"/>
        </a:p>
      </dgm:t>
    </dgm:pt>
    <dgm:pt modelId="{CDC41EEF-856F-4180-92CB-ABCADD395002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GB" sz="1800" dirty="0"/>
            <a:t>for those experiencing </a:t>
          </a:r>
          <a:r>
            <a:rPr lang="en-US" sz="1800" dirty="0"/>
            <a:t>(peri)menopause, and people who want to support them</a:t>
          </a:r>
          <a:endParaRPr lang="en-GB" sz="1800" dirty="0"/>
        </a:p>
      </dgm:t>
    </dgm:pt>
    <dgm:pt modelId="{02EBE1CF-1D6A-439A-B4C9-6B019A196E10}" type="parTrans" cxnId="{6DF581B4-174F-4208-9CB2-F1B9932BD933}">
      <dgm:prSet/>
      <dgm:spPr/>
      <dgm:t>
        <a:bodyPr/>
        <a:lstStyle/>
        <a:p>
          <a:endParaRPr lang="en-GB"/>
        </a:p>
      </dgm:t>
    </dgm:pt>
    <dgm:pt modelId="{41B65B54-8AE8-4199-835E-C2E509409E73}" type="sibTrans" cxnId="{6DF581B4-174F-4208-9CB2-F1B9932BD933}">
      <dgm:prSet/>
      <dgm:spPr/>
      <dgm:t>
        <a:bodyPr/>
        <a:lstStyle/>
        <a:p>
          <a:endParaRPr lang="en-GB"/>
        </a:p>
      </dgm:t>
    </dgm:pt>
    <dgm:pt modelId="{F2D226DC-2DBE-4CA6-A9CC-FDE264E4B2C6}" type="pres">
      <dgm:prSet presAssocID="{3CF8ABB6-5BBD-4348-A7A0-AA06D852D828}" presName="linear" presStyleCnt="0">
        <dgm:presLayoutVars>
          <dgm:dir/>
          <dgm:animLvl val="lvl"/>
          <dgm:resizeHandles val="exact"/>
        </dgm:presLayoutVars>
      </dgm:prSet>
      <dgm:spPr/>
    </dgm:pt>
    <dgm:pt modelId="{700F96F3-628D-49C5-97C9-2D063C145E59}" type="pres">
      <dgm:prSet presAssocID="{048D5E4D-BE5B-4B58-9925-E05507E7FF42}" presName="parentLin" presStyleCnt="0"/>
      <dgm:spPr/>
    </dgm:pt>
    <dgm:pt modelId="{F47835E2-DA07-484C-822F-6E2397D01E93}" type="pres">
      <dgm:prSet presAssocID="{048D5E4D-BE5B-4B58-9925-E05507E7FF42}" presName="parentLeftMargin" presStyleLbl="node1" presStyleIdx="0" presStyleCnt="3"/>
      <dgm:spPr/>
    </dgm:pt>
    <dgm:pt modelId="{B03F0DE5-5232-446D-A99D-F8CE233C61F9}" type="pres">
      <dgm:prSet presAssocID="{048D5E4D-BE5B-4B58-9925-E05507E7FF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E8A1BD-ECF1-497B-A681-BBC7FAF1E884}" type="pres">
      <dgm:prSet presAssocID="{048D5E4D-BE5B-4B58-9925-E05507E7FF42}" presName="negativeSpace" presStyleCnt="0"/>
      <dgm:spPr/>
    </dgm:pt>
    <dgm:pt modelId="{A35702E7-677B-43CD-81E2-B3C99D14369A}" type="pres">
      <dgm:prSet presAssocID="{048D5E4D-BE5B-4B58-9925-E05507E7FF42}" presName="childText" presStyleLbl="conFgAcc1" presStyleIdx="0" presStyleCnt="3">
        <dgm:presLayoutVars>
          <dgm:bulletEnabled val="1"/>
        </dgm:presLayoutVars>
      </dgm:prSet>
      <dgm:spPr/>
    </dgm:pt>
    <dgm:pt modelId="{F75606CD-7489-47CE-8DC5-90CA8A4C1634}" type="pres">
      <dgm:prSet presAssocID="{23E830B4-7058-49AA-B1CF-0CAEE47DE4DC}" presName="spaceBetweenRectangles" presStyleCnt="0"/>
      <dgm:spPr/>
    </dgm:pt>
    <dgm:pt modelId="{7A5F807A-BF5B-4B2E-80D4-DD4EC3F40588}" type="pres">
      <dgm:prSet presAssocID="{19F883B4-6C7B-4C29-8A2E-56EB4F71AF6C}" presName="parentLin" presStyleCnt="0"/>
      <dgm:spPr/>
    </dgm:pt>
    <dgm:pt modelId="{40D8E5D7-6A32-415E-9D48-3EAC79B38550}" type="pres">
      <dgm:prSet presAssocID="{19F883B4-6C7B-4C29-8A2E-56EB4F71AF6C}" presName="parentLeftMargin" presStyleLbl="node1" presStyleIdx="0" presStyleCnt="3"/>
      <dgm:spPr/>
    </dgm:pt>
    <dgm:pt modelId="{9164DB95-19EA-4FC5-BC17-9972ACBEE82E}" type="pres">
      <dgm:prSet presAssocID="{19F883B4-6C7B-4C29-8A2E-56EB4F71AF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F6E5CF-560B-44BA-9343-5373356D7E60}" type="pres">
      <dgm:prSet presAssocID="{19F883B4-6C7B-4C29-8A2E-56EB4F71AF6C}" presName="negativeSpace" presStyleCnt="0"/>
      <dgm:spPr/>
    </dgm:pt>
    <dgm:pt modelId="{BAC8E138-D377-4127-B0C4-6E3C3604344B}" type="pres">
      <dgm:prSet presAssocID="{19F883B4-6C7B-4C29-8A2E-56EB4F71AF6C}" presName="childText" presStyleLbl="conFgAcc1" presStyleIdx="1" presStyleCnt="3">
        <dgm:presLayoutVars>
          <dgm:bulletEnabled val="1"/>
        </dgm:presLayoutVars>
      </dgm:prSet>
      <dgm:spPr/>
    </dgm:pt>
    <dgm:pt modelId="{6990EB60-5094-4340-9192-BA3A8165DA0E}" type="pres">
      <dgm:prSet presAssocID="{8712CA9C-4E30-43C9-B5DD-92FF54B5D345}" presName="spaceBetweenRectangles" presStyleCnt="0"/>
      <dgm:spPr/>
    </dgm:pt>
    <dgm:pt modelId="{0B5802BF-9221-4B8D-9829-C4200EE5E960}" type="pres">
      <dgm:prSet presAssocID="{2877307E-278E-41D9-859A-3E73EA73748F}" presName="parentLin" presStyleCnt="0"/>
      <dgm:spPr/>
    </dgm:pt>
    <dgm:pt modelId="{7E8B530C-6A40-4E66-B6CC-067CACA842F0}" type="pres">
      <dgm:prSet presAssocID="{2877307E-278E-41D9-859A-3E73EA73748F}" presName="parentLeftMargin" presStyleLbl="node1" presStyleIdx="1" presStyleCnt="3"/>
      <dgm:spPr/>
    </dgm:pt>
    <dgm:pt modelId="{53037E6F-FA7C-4131-A53A-F025F459E2D8}" type="pres">
      <dgm:prSet presAssocID="{2877307E-278E-41D9-859A-3E73EA73748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12E158-C044-456E-A14E-D11DF8EEBC6D}" type="pres">
      <dgm:prSet presAssocID="{2877307E-278E-41D9-859A-3E73EA73748F}" presName="negativeSpace" presStyleCnt="0"/>
      <dgm:spPr/>
    </dgm:pt>
    <dgm:pt modelId="{8A5EE42A-5DAE-48EA-AF2A-3C1B2EBC3B3A}" type="pres">
      <dgm:prSet presAssocID="{2877307E-278E-41D9-859A-3E73EA7374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039C17-F317-48FA-914A-9914BD5F1B63}" type="presOf" srcId="{2877307E-278E-41D9-859A-3E73EA73748F}" destId="{53037E6F-FA7C-4131-A53A-F025F459E2D8}" srcOrd="1" destOrd="0" presId="urn:microsoft.com/office/officeart/2005/8/layout/list1"/>
    <dgm:cxn modelId="{F91DD718-58E3-4BAE-A2B3-43170FD1ADED}" srcId="{048D5E4D-BE5B-4B58-9925-E05507E7FF42}" destId="{5F724C86-0D62-4208-8C0A-277927B4F99D}" srcOrd="0" destOrd="0" parTransId="{3711F769-B430-49A9-80B3-9CACC80BB628}" sibTransId="{3E0EB1A2-341A-4DDE-A9E0-B89E145E8BED}"/>
    <dgm:cxn modelId="{1BB4985C-7CA3-4B50-95D3-034576730420}" srcId="{3CF8ABB6-5BBD-4348-A7A0-AA06D852D828}" destId="{048D5E4D-BE5B-4B58-9925-E05507E7FF42}" srcOrd="0" destOrd="0" parTransId="{06502760-DFC1-47E5-BCF5-37C2BC15FD8F}" sibTransId="{23E830B4-7058-49AA-B1CF-0CAEE47DE4DC}"/>
    <dgm:cxn modelId="{A42C3167-7FF9-41E6-9626-7057A787CDFF}" type="presOf" srcId="{8D224D06-219E-4D0E-9387-D6E29A0EC519}" destId="{BAC8E138-D377-4127-B0C4-6E3C3604344B}" srcOrd="0" destOrd="0" presId="urn:microsoft.com/office/officeart/2005/8/layout/list1"/>
    <dgm:cxn modelId="{C4543967-EDA6-4596-A7FF-BB9E755EC445}" srcId="{19F883B4-6C7B-4C29-8A2E-56EB4F71AF6C}" destId="{8D224D06-219E-4D0E-9387-D6E29A0EC519}" srcOrd="0" destOrd="0" parTransId="{CE648AAE-8F8C-48C3-9803-C0C2A5179059}" sibTransId="{7F824C1C-CCAF-4C6A-8093-333A4641E76C}"/>
    <dgm:cxn modelId="{9C7A936D-CE35-4BC9-82BF-AA5882C559A8}" type="presOf" srcId="{19F883B4-6C7B-4C29-8A2E-56EB4F71AF6C}" destId="{40D8E5D7-6A32-415E-9D48-3EAC79B38550}" srcOrd="0" destOrd="0" presId="urn:microsoft.com/office/officeart/2005/8/layout/list1"/>
    <dgm:cxn modelId="{24D4DB57-F937-490C-AC51-EE8D9A776E57}" type="presOf" srcId="{3CF8ABB6-5BBD-4348-A7A0-AA06D852D828}" destId="{F2D226DC-2DBE-4CA6-A9CC-FDE264E4B2C6}" srcOrd="0" destOrd="0" presId="urn:microsoft.com/office/officeart/2005/8/layout/list1"/>
    <dgm:cxn modelId="{FE90037A-1885-4012-8ACB-6D4CFECBC2CD}" type="presOf" srcId="{19F883B4-6C7B-4C29-8A2E-56EB4F71AF6C}" destId="{9164DB95-19EA-4FC5-BC17-9972ACBEE82E}" srcOrd="1" destOrd="0" presId="urn:microsoft.com/office/officeart/2005/8/layout/list1"/>
    <dgm:cxn modelId="{18AD7785-1F7A-4EF6-9185-6FACBCA443C0}" type="presOf" srcId="{048D5E4D-BE5B-4B58-9925-E05507E7FF42}" destId="{F47835E2-DA07-484C-822F-6E2397D01E93}" srcOrd="0" destOrd="0" presId="urn:microsoft.com/office/officeart/2005/8/layout/list1"/>
    <dgm:cxn modelId="{4D3A6C88-0833-4075-BA04-135AD99D4FA4}" type="presOf" srcId="{048D5E4D-BE5B-4B58-9925-E05507E7FF42}" destId="{B03F0DE5-5232-446D-A99D-F8CE233C61F9}" srcOrd="1" destOrd="0" presId="urn:microsoft.com/office/officeart/2005/8/layout/list1"/>
    <dgm:cxn modelId="{8DBE4D99-8BE2-49D3-9CBB-C1205C7766F7}" type="presOf" srcId="{5F724C86-0D62-4208-8C0A-277927B4F99D}" destId="{A35702E7-677B-43CD-81E2-B3C99D14369A}" srcOrd="0" destOrd="0" presId="urn:microsoft.com/office/officeart/2005/8/layout/list1"/>
    <dgm:cxn modelId="{D0428D9D-9913-4D4E-8CAB-A1295357926D}" type="presOf" srcId="{CDC41EEF-856F-4180-92CB-ABCADD395002}" destId="{8A5EE42A-5DAE-48EA-AF2A-3C1B2EBC3B3A}" srcOrd="0" destOrd="0" presId="urn:microsoft.com/office/officeart/2005/8/layout/list1"/>
    <dgm:cxn modelId="{6DF581B4-174F-4208-9CB2-F1B9932BD933}" srcId="{2877307E-278E-41D9-859A-3E73EA73748F}" destId="{CDC41EEF-856F-4180-92CB-ABCADD395002}" srcOrd="0" destOrd="0" parTransId="{02EBE1CF-1D6A-439A-B4C9-6B019A196E10}" sibTransId="{41B65B54-8AE8-4199-835E-C2E509409E73}"/>
    <dgm:cxn modelId="{782D10D8-A28E-4F73-B7ED-84F400751B38}" type="presOf" srcId="{2877307E-278E-41D9-859A-3E73EA73748F}" destId="{7E8B530C-6A40-4E66-B6CC-067CACA842F0}" srcOrd="0" destOrd="0" presId="urn:microsoft.com/office/officeart/2005/8/layout/list1"/>
    <dgm:cxn modelId="{C732EDFB-B495-47A4-BDCD-DE5E797E244D}" srcId="{3CF8ABB6-5BBD-4348-A7A0-AA06D852D828}" destId="{2877307E-278E-41D9-859A-3E73EA73748F}" srcOrd="2" destOrd="0" parTransId="{1CAE3AF8-D890-440C-BE35-BF7EFAC79B40}" sibTransId="{BFEA168B-42F3-4194-A357-71C3FCA59084}"/>
    <dgm:cxn modelId="{2F8570FF-2AE9-4C04-BF1E-DAF445651340}" srcId="{3CF8ABB6-5BBD-4348-A7A0-AA06D852D828}" destId="{19F883B4-6C7B-4C29-8A2E-56EB4F71AF6C}" srcOrd="1" destOrd="0" parTransId="{E2E2A92B-C194-4A88-8ED3-232C57AA79E2}" sibTransId="{8712CA9C-4E30-43C9-B5DD-92FF54B5D345}"/>
    <dgm:cxn modelId="{569EE22D-1DE2-4965-8520-E2A55635BE83}" type="presParOf" srcId="{F2D226DC-2DBE-4CA6-A9CC-FDE264E4B2C6}" destId="{700F96F3-628D-49C5-97C9-2D063C145E59}" srcOrd="0" destOrd="0" presId="urn:microsoft.com/office/officeart/2005/8/layout/list1"/>
    <dgm:cxn modelId="{85634E2B-481E-4BA8-A1C4-26C25CD0F791}" type="presParOf" srcId="{700F96F3-628D-49C5-97C9-2D063C145E59}" destId="{F47835E2-DA07-484C-822F-6E2397D01E93}" srcOrd="0" destOrd="0" presId="urn:microsoft.com/office/officeart/2005/8/layout/list1"/>
    <dgm:cxn modelId="{A2505021-C1E5-4773-920A-BC0A89D6CBDE}" type="presParOf" srcId="{700F96F3-628D-49C5-97C9-2D063C145E59}" destId="{B03F0DE5-5232-446D-A99D-F8CE233C61F9}" srcOrd="1" destOrd="0" presId="urn:microsoft.com/office/officeart/2005/8/layout/list1"/>
    <dgm:cxn modelId="{7F5D6E25-9AA1-4D30-9C81-45F9CAAD6A85}" type="presParOf" srcId="{F2D226DC-2DBE-4CA6-A9CC-FDE264E4B2C6}" destId="{32E8A1BD-ECF1-497B-A681-BBC7FAF1E884}" srcOrd="1" destOrd="0" presId="urn:microsoft.com/office/officeart/2005/8/layout/list1"/>
    <dgm:cxn modelId="{61C56CCB-655F-41A4-9530-2EC4AB4E6378}" type="presParOf" srcId="{F2D226DC-2DBE-4CA6-A9CC-FDE264E4B2C6}" destId="{A35702E7-677B-43CD-81E2-B3C99D14369A}" srcOrd="2" destOrd="0" presId="urn:microsoft.com/office/officeart/2005/8/layout/list1"/>
    <dgm:cxn modelId="{08E6D969-C760-4971-BD59-6A073362860E}" type="presParOf" srcId="{F2D226DC-2DBE-4CA6-A9CC-FDE264E4B2C6}" destId="{F75606CD-7489-47CE-8DC5-90CA8A4C1634}" srcOrd="3" destOrd="0" presId="urn:microsoft.com/office/officeart/2005/8/layout/list1"/>
    <dgm:cxn modelId="{BDD8935E-6166-4DE4-8C96-3CF1820D1374}" type="presParOf" srcId="{F2D226DC-2DBE-4CA6-A9CC-FDE264E4B2C6}" destId="{7A5F807A-BF5B-4B2E-80D4-DD4EC3F40588}" srcOrd="4" destOrd="0" presId="urn:microsoft.com/office/officeart/2005/8/layout/list1"/>
    <dgm:cxn modelId="{ADC5644E-4B95-4C0C-A0C1-045193E8D9B8}" type="presParOf" srcId="{7A5F807A-BF5B-4B2E-80D4-DD4EC3F40588}" destId="{40D8E5D7-6A32-415E-9D48-3EAC79B38550}" srcOrd="0" destOrd="0" presId="urn:microsoft.com/office/officeart/2005/8/layout/list1"/>
    <dgm:cxn modelId="{2E7684CA-17CA-4BAC-BE1D-0DD8FF04CEAB}" type="presParOf" srcId="{7A5F807A-BF5B-4B2E-80D4-DD4EC3F40588}" destId="{9164DB95-19EA-4FC5-BC17-9972ACBEE82E}" srcOrd="1" destOrd="0" presId="urn:microsoft.com/office/officeart/2005/8/layout/list1"/>
    <dgm:cxn modelId="{4AEAEFD1-053F-416D-B6A1-962E771C5166}" type="presParOf" srcId="{F2D226DC-2DBE-4CA6-A9CC-FDE264E4B2C6}" destId="{F5F6E5CF-560B-44BA-9343-5373356D7E60}" srcOrd="5" destOrd="0" presId="urn:microsoft.com/office/officeart/2005/8/layout/list1"/>
    <dgm:cxn modelId="{3358CFF6-E3CD-45DD-93DA-DD51A1B983FD}" type="presParOf" srcId="{F2D226DC-2DBE-4CA6-A9CC-FDE264E4B2C6}" destId="{BAC8E138-D377-4127-B0C4-6E3C3604344B}" srcOrd="6" destOrd="0" presId="urn:microsoft.com/office/officeart/2005/8/layout/list1"/>
    <dgm:cxn modelId="{916D88F5-C628-4EC8-8899-AA3944423B9B}" type="presParOf" srcId="{F2D226DC-2DBE-4CA6-A9CC-FDE264E4B2C6}" destId="{6990EB60-5094-4340-9192-BA3A8165DA0E}" srcOrd="7" destOrd="0" presId="urn:microsoft.com/office/officeart/2005/8/layout/list1"/>
    <dgm:cxn modelId="{360505BA-CCE1-40D6-94D8-D92A1E1B86A7}" type="presParOf" srcId="{F2D226DC-2DBE-4CA6-A9CC-FDE264E4B2C6}" destId="{0B5802BF-9221-4B8D-9829-C4200EE5E960}" srcOrd="8" destOrd="0" presId="urn:microsoft.com/office/officeart/2005/8/layout/list1"/>
    <dgm:cxn modelId="{C94933F5-D045-442F-A5AA-63AF520C7944}" type="presParOf" srcId="{0B5802BF-9221-4B8D-9829-C4200EE5E960}" destId="{7E8B530C-6A40-4E66-B6CC-067CACA842F0}" srcOrd="0" destOrd="0" presId="urn:microsoft.com/office/officeart/2005/8/layout/list1"/>
    <dgm:cxn modelId="{B4D7ABC2-6CFC-4DD1-A663-59E874840910}" type="presParOf" srcId="{0B5802BF-9221-4B8D-9829-C4200EE5E960}" destId="{53037E6F-FA7C-4131-A53A-F025F459E2D8}" srcOrd="1" destOrd="0" presId="urn:microsoft.com/office/officeart/2005/8/layout/list1"/>
    <dgm:cxn modelId="{502A6028-1325-43DD-8FD8-95C376E54D15}" type="presParOf" srcId="{F2D226DC-2DBE-4CA6-A9CC-FDE264E4B2C6}" destId="{DE12E158-C044-456E-A14E-D11DF8EEBC6D}" srcOrd="9" destOrd="0" presId="urn:microsoft.com/office/officeart/2005/8/layout/list1"/>
    <dgm:cxn modelId="{3EF34A70-56E1-42DC-82F4-BCBA67F338D5}" type="presParOf" srcId="{F2D226DC-2DBE-4CA6-A9CC-FDE264E4B2C6}" destId="{8A5EE42A-5DAE-48EA-AF2A-3C1B2EBC3B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43F44A-7CB5-45DB-8C11-2D3866BE847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ACC1F83-3508-4FD4-9A6C-434024351093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>
            <a:buNone/>
          </a:pPr>
          <a:r>
            <a:rPr lang="en-GB" sz="1800" b="1" dirty="0"/>
            <a:t>IP Futures</a:t>
          </a:r>
          <a:endParaRPr lang="en-GB" sz="1800" dirty="0"/>
        </a:p>
      </dgm:t>
    </dgm:pt>
    <dgm:pt modelId="{CFD9B10C-E292-4AFD-B50B-08079673EBA3}" type="parTrans" cxnId="{02EE7308-633D-4242-A369-3B53E4D86F91}">
      <dgm:prSet/>
      <dgm:spPr/>
      <dgm:t>
        <a:bodyPr/>
        <a:lstStyle/>
        <a:p>
          <a:endParaRPr lang="en-GB" sz="2000"/>
        </a:p>
      </dgm:t>
    </dgm:pt>
    <dgm:pt modelId="{FFEDD7F8-5C22-45AA-B32B-7DC851758409}" type="sibTrans" cxnId="{02EE7308-633D-4242-A369-3B53E4D86F91}">
      <dgm:prSet/>
      <dgm:spPr/>
      <dgm:t>
        <a:bodyPr/>
        <a:lstStyle/>
        <a:p>
          <a:endParaRPr lang="en-GB" sz="2000"/>
        </a:p>
      </dgm:t>
    </dgm:pt>
    <dgm:pt modelId="{2E55693B-289B-4E9C-B2A7-1789F8B4AC27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800" b="1" dirty="0"/>
            <a:t>IP Out</a:t>
          </a:r>
          <a:endParaRPr lang="en-GB" sz="1800" dirty="0"/>
        </a:p>
      </dgm:t>
    </dgm:pt>
    <dgm:pt modelId="{A6ECD613-0AB8-4533-AF2E-4FE143A0089E}" type="parTrans" cxnId="{5B719D1C-E0FB-4B8B-B8DC-94EC4DB1BF0E}">
      <dgm:prSet/>
      <dgm:spPr/>
      <dgm:t>
        <a:bodyPr/>
        <a:lstStyle/>
        <a:p>
          <a:endParaRPr lang="en-GB" sz="2000"/>
        </a:p>
      </dgm:t>
    </dgm:pt>
    <dgm:pt modelId="{0BB3C2B8-40D7-4475-8F6F-EA059CA85163}" type="sibTrans" cxnId="{5B719D1C-E0FB-4B8B-B8DC-94EC4DB1BF0E}">
      <dgm:prSet/>
      <dgm:spPr/>
      <dgm:t>
        <a:bodyPr/>
        <a:lstStyle/>
        <a:p>
          <a:endParaRPr lang="en-GB" sz="2000"/>
        </a:p>
      </dgm:t>
    </dgm:pt>
    <dgm:pt modelId="{6342C0D9-D1EA-43D6-8282-8047026F189C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dirty="0"/>
            <a:t>Women in IP</a:t>
          </a:r>
          <a:endParaRPr lang="en-GB" sz="1800" dirty="0"/>
        </a:p>
      </dgm:t>
    </dgm:pt>
    <dgm:pt modelId="{1B06E30E-21AC-4CD7-921D-558AD1D14B60}" type="parTrans" cxnId="{33A543AC-A0D8-407F-AF14-2D6E38095017}">
      <dgm:prSet/>
      <dgm:spPr/>
      <dgm:t>
        <a:bodyPr/>
        <a:lstStyle/>
        <a:p>
          <a:endParaRPr lang="en-GB" sz="2000"/>
        </a:p>
      </dgm:t>
    </dgm:pt>
    <dgm:pt modelId="{878DC76F-B8B9-4810-ADA8-C42D2FC4A2D5}" type="sibTrans" cxnId="{33A543AC-A0D8-407F-AF14-2D6E38095017}">
      <dgm:prSet/>
      <dgm:spPr/>
      <dgm:t>
        <a:bodyPr/>
        <a:lstStyle/>
        <a:p>
          <a:endParaRPr lang="en-GB" sz="2000"/>
        </a:p>
      </dgm:t>
    </dgm:pt>
    <dgm:pt modelId="{3A9E0CE7-C889-4AE2-8C57-F4E7DB980C61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1800" dirty="0"/>
            <a:t>for LGBTQIA+ people and their allies </a:t>
          </a:r>
          <a:endParaRPr lang="en-GB" sz="1800" dirty="0"/>
        </a:p>
      </dgm:t>
    </dgm:pt>
    <dgm:pt modelId="{1CEEFB4A-8E74-4165-B3F2-18BB79061F27}" type="parTrans" cxnId="{672124C6-B86A-4B08-B62E-7805B82973D7}">
      <dgm:prSet/>
      <dgm:spPr/>
      <dgm:t>
        <a:bodyPr/>
        <a:lstStyle/>
        <a:p>
          <a:endParaRPr lang="en-GB" sz="2000"/>
        </a:p>
      </dgm:t>
    </dgm:pt>
    <dgm:pt modelId="{4C909489-E570-4EF7-B444-A40466AB1853}" type="sibTrans" cxnId="{672124C6-B86A-4B08-B62E-7805B82973D7}">
      <dgm:prSet/>
      <dgm:spPr/>
      <dgm:t>
        <a:bodyPr/>
        <a:lstStyle/>
        <a:p>
          <a:endParaRPr lang="en-GB" sz="2000"/>
        </a:p>
      </dgm:t>
    </dgm:pt>
    <dgm:pt modelId="{A60A7964-6401-4D66-BF69-582FC77412EF}">
      <dgm:prSet custT="1"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en-US" sz="1800" dirty="0"/>
            <a:t>acts for everyone who identifies as a woman within the IP professions and allies</a:t>
          </a:r>
          <a:endParaRPr lang="en-GB" sz="1800" dirty="0"/>
        </a:p>
      </dgm:t>
    </dgm:pt>
    <dgm:pt modelId="{DFF25E7C-A314-4537-B6DE-5A7604B00D41}" type="parTrans" cxnId="{B7110E20-C22E-423C-BB75-7E73402FD42A}">
      <dgm:prSet/>
      <dgm:spPr/>
      <dgm:t>
        <a:bodyPr/>
        <a:lstStyle/>
        <a:p>
          <a:endParaRPr lang="en-GB" sz="2000"/>
        </a:p>
      </dgm:t>
    </dgm:pt>
    <dgm:pt modelId="{519F045B-C429-4CB2-8D0B-671B796486E9}" type="sibTrans" cxnId="{B7110E20-C22E-423C-BB75-7E73402FD42A}">
      <dgm:prSet/>
      <dgm:spPr/>
      <dgm:t>
        <a:bodyPr/>
        <a:lstStyle/>
        <a:p>
          <a:endParaRPr lang="en-GB" sz="2000"/>
        </a:p>
      </dgm:t>
    </dgm:pt>
    <dgm:pt modelId="{6A7FA517-3BBD-430C-98B6-6A046034C201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for early career stage professionals in all IP-related roles and allies</a:t>
          </a:r>
          <a:endParaRPr lang="en-GB" sz="1800" dirty="0"/>
        </a:p>
      </dgm:t>
    </dgm:pt>
    <dgm:pt modelId="{52C8D764-6878-438C-B81E-BD1C30078718}" type="sibTrans" cxnId="{66AE01D4-DEE3-49D5-88CE-53FC297BBD85}">
      <dgm:prSet/>
      <dgm:spPr/>
      <dgm:t>
        <a:bodyPr/>
        <a:lstStyle/>
        <a:p>
          <a:endParaRPr lang="en-GB" sz="2000"/>
        </a:p>
      </dgm:t>
    </dgm:pt>
    <dgm:pt modelId="{5C3DA905-BFB2-49C3-99E2-F2B45BEB51C1}" type="parTrans" cxnId="{66AE01D4-DEE3-49D5-88CE-53FC297BBD85}">
      <dgm:prSet/>
      <dgm:spPr/>
      <dgm:t>
        <a:bodyPr/>
        <a:lstStyle/>
        <a:p>
          <a:endParaRPr lang="en-GB" sz="2000"/>
        </a:p>
      </dgm:t>
    </dgm:pt>
    <dgm:pt modelId="{7A4AAEA8-8B95-4629-A5BF-A11F244162BE}" type="pres">
      <dgm:prSet presAssocID="{8243F44A-7CB5-45DB-8C11-2D3866BE847D}" presName="linear" presStyleCnt="0">
        <dgm:presLayoutVars>
          <dgm:dir/>
          <dgm:animLvl val="lvl"/>
          <dgm:resizeHandles val="exact"/>
        </dgm:presLayoutVars>
      </dgm:prSet>
      <dgm:spPr/>
    </dgm:pt>
    <dgm:pt modelId="{FF943098-B993-41EC-8777-41442A047D69}" type="pres">
      <dgm:prSet presAssocID="{DACC1F83-3508-4FD4-9A6C-434024351093}" presName="parentLin" presStyleCnt="0"/>
      <dgm:spPr/>
    </dgm:pt>
    <dgm:pt modelId="{68A45AAD-1409-41D2-957E-9931DDF563AC}" type="pres">
      <dgm:prSet presAssocID="{DACC1F83-3508-4FD4-9A6C-434024351093}" presName="parentLeftMargin" presStyleLbl="node1" presStyleIdx="0" presStyleCnt="3"/>
      <dgm:spPr/>
    </dgm:pt>
    <dgm:pt modelId="{B4E56FC6-BC60-41A9-BA9C-739DACFE704E}" type="pres">
      <dgm:prSet presAssocID="{DACC1F83-3508-4FD4-9A6C-4340243510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DA1FFF-E180-4186-9B73-B44D5CFFD5BD}" type="pres">
      <dgm:prSet presAssocID="{DACC1F83-3508-4FD4-9A6C-434024351093}" presName="negativeSpace" presStyleCnt="0"/>
      <dgm:spPr/>
    </dgm:pt>
    <dgm:pt modelId="{9F740CB0-54DC-4F22-A282-76C6A1D15561}" type="pres">
      <dgm:prSet presAssocID="{DACC1F83-3508-4FD4-9A6C-434024351093}" presName="childText" presStyleLbl="conFgAcc1" presStyleIdx="0" presStyleCnt="3">
        <dgm:presLayoutVars>
          <dgm:bulletEnabled val="1"/>
        </dgm:presLayoutVars>
      </dgm:prSet>
      <dgm:spPr/>
    </dgm:pt>
    <dgm:pt modelId="{F6DED4C9-25B2-4F9B-ADA5-C89904B297A8}" type="pres">
      <dgm:prSet presAssocID="{FFEDD7F8-5C22-45AA-B32B-7DC851758409}" presName="spaceBetweenRectangles" presStyleCnt="0"/>
      <dgm:spPr/>
    </dgm:pt>
    <dgm:pt modelId="{B2853805-4B89-447E-BCB8-EF88669F7158}" type="pres">
      <dgm:prSet presAssocID="{2E55693B-289B-4E9C-B2A7-1789F8B4AC27}" presName="parentLin" presStyleCnt="0"/>
      <dgm:spPr/>
    </dgm:pt>
    <dgm:pt modelId="{CDA05E27-28A4-40B2-A968-40AFCDC34FF2}" type="pres">
      <dgm:prSet presAssocID="{2E55693B-289B-4E9C-B2A7-1789F8B4AC27}" presName="parentLeftMargin" presStyleLbl="node1" presStyleIdx="0" presStyleCnt="3"/>
      <dgm:spPr/>
    </dgm:pt>
    <dgm:pt modelId="{DA01C08E-82EC-4151-93A7-277BD9D4419F}" type="pres">
      <dgm:prSet presAssocID="{2E55693B-289B-4E9C-B2A7-1789F8B4AC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B17721-15D8-4746-BBB5-020B2FD2B561}" type="pres">
      <dgm:prSet presAssocID="{2E55693B-289B-4E9C-B2A7-1789F8B4AC27}" presName="negativeSpace" presStyleCnt="0"/>
      <dgm:spPr/>
    </dgm:pt>
    <dgm:pt modelId="{B0BB29DF-E8B7-45C2-BEE2-61C4E6940BE4}" type="pres">
      <dgm:prSet presAssocID="{2E55693B-289B-4E9C-B2A7-1789F8B4AC27}" presName="childText" presStyleLbl="conFgAcc1" presStyleIdx="1" presStyleCnt="3">
        <dgm:presLayoutVars>
          <dgm:bulletEnabled val="1"/>
        </dgm:presLayoutVars>
      </dgm:prSet>
      <dgm:spPr/>
    </dgm:pt>
    <dgm:pt modelId="{FF8A1BC4-A63F-4E54-B35F-E132BC578FE6}" type="pres">
      <dgm:prSet presAssocID="{0BB3C2B8-40D7-4475-8F6F-EA059CA85163}" presName="spaceBetweenRectangles" presStyleCnt="0"/>
      <dgm:spPr/>
    </dgm:pt>
    <dgm:pt modelId="{48F27AFE-F484-4FB4-AC23-A36605EA1B4B}" type="pres">
      <dgm:prSet presAssocID="{6342C0D9-D1EA-43D6-8282-8047026F189C}" presName="parentLin" presStyleCnt="0"/>
      <dgm:spPr/>
    </dgm:pt>
    <dgm:pt modelId="{C8ECCDE1-C1DE-4381-993D-9F35C28231F8}" type="pres">
      <dgm:prSet presAssocID="{6342C0D9-D1EA-43D6-8282-8047026F189C}" presName="parentLeftMargin" presStyleLbl="node1" presStyleIdx="1" presStyleCnt="3"/>
      <dgm:spPr/>
    </dgm:pt>
    <dgm:pt modelId="{906179EF-5777-4B79-B69A-C4FA7D762BDF}" type="pres">
      <dgm:prSet presAssocID="{6342C0D9-D1EA-43D6-8282-8047026F189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3384B1-B52C-4E31-8FED-7694A18896A4}" type="pres">
      <dgm:prSet presAssocID="{6342C0D9-D1EA-43D6-8282-8047026F189C}" presName="negativeSpace" presStyleCnt="0"/>
      <dgm:spPr/>
    </dgm:pt>
    <dgm:pt modelId="{8D4287B1-9F54-4243-B065-8756E5F35347}" type="pres">
      <dgm:prSet presAssocID="{6342C0D9-D1EA-43D6-8282-8047026F18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EE7308-633D-4242-A369-3B53E4D86F91}" srcId="{8243F44A-7CB5-45DB-8C11-2D3866BE847D}" destId="{DACC1F83-3508-4FD4-9A6C-434024351093}" srcOrd="0" destOrd="0" parTransId="{CFD9B10C-E292-4AFD-B50B-08079673EBA3}" sibTransId="{FFEDD7F8-5C22-45AA-B32B-7DC851758409}"/>
    <dgm:cxn modelId="{6DFE5E13-757D-43BE-9D6D-1222BFD132B2}" type="presOf" srcId="{3A9E0CE7-C889-4AE2-8C57-F4E7DB980C61}" destId="{B0BB29DF-E8B7-45C2-BEE2-61C4E6940BE4}" srcOrd="0" destOrd="0" presId="urn:microsoft.com/office/officeart/2005/8/layout/list1"/>
    <dgm:cxn modelId="{1F42DE17-6428-440D-9D48-48709CE04868}" type="presOf" srcId="{2E55693B-289B-4E9C-B2A7-1789F8B4AC27}" destId="{CDA05E27-28A4-40B2-A968-40AFCDC34FF2}" srcOrd="0" destOrd="0" presId="urn:microsoft.com/office/officeart/2005/8/layout/list1"/>
    <dgm:cxn modelId="{5B719D1C-E0FB-4B8B-B8DC-94EC4DB1BF0E}" srcId="{8243F44A-7CB5-45DB-8C11-2D3866BE847D}" destId="{2E55693B-289B-4E9C-B2A7-1789F8B4AC27}" srcOrd="1" destOrd="0" parTransId="{A6ECD613-0AB8-4533-AF2E-4FE143A0089E}" sibTransId="{0BB3C2B8-40D7-4475-8F6F-EA059CA85163}"/>
    <dgm:cxn modelId="{B7110E20-C22E-423C-BB75-7E73402FD42A}" srcId="{6342C0D9-D1EA-43D6-8282-8047026F189C}" destId="{A60A7964-6401-4D66-BF69-582FC77412EF}" srcOrd="0" destOrd="0" parTransId="{DFF25E7C-A314-4537-B6DE-5A7604B00D41}" sibTransId="{519F045B-C429-4CB2-8D0B-671B796486E9}"/>
    <dgm:cxn modelId="{E6B0272B-3F5F-4852-815F-804583D29859}" type="presOf" srcId="{DACC1F83-3508-4FD4-9A6C-434024351093}" destId="{68A45AAD-1409-41D2-957E-9931DDF563AC}" srcOrd="0" destOrd="0" presId="urn:microsoft.com/office/officeart/2005/8/layout/list1"/>
    <dgm:cxn modelId="{FA45DB4C-1BED-42A4-BE10-E2B6860FBC3A}" type="presOf" srcId="{6342C0D9-D1EA-43D6-8282-8047026F189C}" destId="{906179EF-5777-4B79-B69A-C4FA7D762BDF}" srcOrd="1" destOrd="0" presId="urn:microsoft.com/office/officeart/2005/8/layout/list1"/>
    <dgm:cxn modelId="{7C2DE477-13E9-46D1-B84B-150F6611161E}" type="presOf" srcId="{A60A7964-6401-4D66-BF69-582FC77412EF}" destId="{8D4287B1-9F54-4243-B065-8756E5F35347}" srcOrd="0" destOrd="0" presId="urn:microsoft.com/office/officeart/2005/8/layout/list1"/>
    <dgm:cxn modelId="{0416987F-53B8-41E3-B9A6-FC02FCE6238C}" type="presOf" srcId="{6A7FA517-3BBD-430C-98B6-6A046034C201}" destId="{9F740CB0-54DC-4F22-A282-76C6A1D15561}" srcOrd="0" destOrd="0" presId="urn:microsoft.com/office/officeart/2005/8/layout/list1"/>
    <dgm:cxn modelId="{33A543AC-A0D8-407F-AF14-2D6E38095017}" srcId="{8243F44A-7CB5-45DB-8C11-2D3866BE847D}" destId="{6342C0D9-D1EA-43D6-8282-8047026F189C}" srcOrd="2" destOrd="0" parTransId="{1B06E30E-21AC-4CD7-921D-558AD1D14B60}" sibTransId="{878DC76F-B8B9-4810-ADA8-C42D2FC4A2D5}"/>
    <dgm:cxn modelId="{CB844BB3-DDFA-44E2-BC6A-63A3D0E5E3FF}" type="presOf" srcId="{8243F44A-7CB5-45DB-8C11-2D3866BE847D}" destId="{7A4AAEA8-8B95-4629-A5BF-A11F244162BE}" srcOrd="0" destOrd="0" presId="urn:microsoft.com/office/officeart/2005/8/layout/list1"/>
    <dgm:cxn modelId="{ADD230BF-C875-4F66-AA7D-64E5D36BA374}" type="presOf" srcId="{2E55693B-289B-4E9C-B2A7-1789F8B4AC27}" destId="{DA01C08E-82EC-4151-93A7-277BD9D4419F}" srcOrd="1" destOrd="0" presId="urn:microsoft.com/office/officeart/2005/8/layout/list1"/>
    <dgm:cxn modelId="{672124C6-B86A-4B08-B62E-7805B82973D7}" srcId="{2E55693B-289B-4E9C-B2A7-1789F8B4AC27}" destId="{3A9E0CE7-C889-4AE2-8C57-F4E7DB980C61}" srcOrd="0" destOrd="0" parTransId="{1CEEFB4A-8E74-4165-B3F2-18BB79061F27}" sibTransId="{4C909489-E570-4EF7-B444-A40466AB1853}"/>
    <dgm:cxn modelId="{66AE01D4-DEE3-49D5-88CE-53FC297BBD85}" srcId="{DACC1F83-3508-4FD4-9A6C-434024351093}" destId="{6A7FA517-3BBD-430C-98B6-6A046034C201}" srcOrd="0" destOrd="0" parTransId="{5C3DA905-BFB2-49C3-99E2-F2B45BEB51C1}" sibTransId="{52C8D764-6878-438C-B81E-BD1C30078718}"/>
    <dgm:cxn modelId="{E4CF94E4-C166-41F8-BC38-94E71CE00DC9}" type="presOf" srcId="{DACC1F83-3508-4FD4-9A6C-434024351093}" destId="{B4E56FC6-BC60-41A9-BA9C-739DACFE704E}" srcOrd="1" destOrd="0" presId="urn:microsoft.com/office/officeart/2005/8/layout/list1"/>
    <dgm:cxn modelId="{EAD37CE5-797D-44BB-9A04-07FE3424C5B1}" type="presOf" srcId="{6342C0D9-D1EA-43D6-8282-8047026F189C}" destId="{C8ECCDE1-C1DE-4381-993D-9F35C28231F8}" srcOrd="0" destOrd="0" presId="urn:microsoft.com/office/officeart/2005/8/layout/list1"/>
    <dgm:cxn modelId="{675C366F-87C0-418A-9BF9-862FBBA6A91E}" type="presParOf" srcId="{7A4AAEA8-8B95-4629-A5BF-A11F244162BE}" destId="{FF943098-B993-41EC-8777-41442A047D69}" srcOrd="0" destOrd="0" presId="urn:microsoft.com/office/officeart/2005/8/layout/list1"/>
    <dgm:cxn modelId="{36247E95-9528-4F4A-BC69-02E4F3B2ED3E}" type="presParOf" srcId="{FF943098-B993-41EC-8777-41442A047D69}" destId="{68A45AAD-1409-41D2-957E-9931DDF563AC}" srcOrd="0" destOrd="0" presId="urn:microsoft.com/office/officeart/2005/8/layout/list1"/>
    <dgm:cxn modelId="{166DEEE6-F23F-4A87-88ED-D665BDB39B0E}" type="presParOf" srcId="{FF943098-B993-41EC-8777-41442A047D69}" destId="{B4E56FC6-BC60-41A9-BA9C-739DACFE704E}" srcOrd="1" destOrd="0" presId="urn:microsoft.com/office/officeart/2005/8/layout/list1"/>
    <dgm:cxn modelId="{F5D47804-8099-4365-BDD5-5E61F8CB8DEF}" type="presParOf" srcId="{7A4AAEA8-8B95-4629-A5BF-A11F244162BE}" destId="{31DA1FFF-E180-4186-9B73-B44D5CFFD5BD}" srcOrd="1" destOrd="0" presId="urn:microsoft.com/office/officeart/2005/8/layout/list1"/>
    <dgm:cxn modelId="{6D5AEF49-7BC6-49E7-8461-3B03A4A63293}" type="presParOf" srcId="{7A4AAEA8-8B95-4629-A5BF-A11F244162BE}" destId="{9F740CB0-54DC-4F22-A282-76C6A1D15561}" srcOrd="2" destOrd="0" presId="urn:microsoft.com/office/officeart/2005/8/layout/list1"/>
    <dgm:cxn modelId="{979C3686-9E85-4763-B6BD-E11AA63A6E54}" type="presParOf" srcId="{7A4AAEA8-8B95-4629-A5BF-A11F244162BE}" destId="{F6DED4C9-25B2-4F9B-ADA5-C89904B297A8}" srcOrd="3" destOrd="0" presId="urn:microsoft.com/office/officeart/2005/8/layout/list1"/>
    <dgm:cxn modelId="{56B0A459-D80D-482D-81A8-B0FB99FB0A23}" type="presParOf" srcId="{7A4AAEA8-8B95-4629-A5BF-A11F244162BE}" destId="{B2853805-4B89-447E-BCB8-EF88669F7158}" srcOrd="4" destOrd="0" presId="urn:microsoft.com/office/officeart/2005/8/layout/list1"/>
    <dgm:cxn modelId="{A6DCF054-1843-4272-AE9C-4E837913893F}" type="presParOf" srcId="{B2853805-4B89-447E-BCB8-EF88669F7158}" destId="{CDA05E27-28A4-40B2-A968-40AFCDC34FF2}" srcOrd="0" destOrd="0" presId="urn:microsoft.com/office/officeart/2005/8/layout/list1"/>
    <dgm:cxn modelId="{AE411D1F-F5DB-4167-A765-99756C1C1DE8}" type="presParOf" srcId="{B2853805-4B89-447E-BCB8-EF88669F7158}" destId="{DA01C08E-82EC-4151-93A7-277BD9D4419F}" srcOrd="1" destOrd="0" presId="urn:microsoft.com/office/officeart/2005/8/layout/list1"/>
    <dgm:cxn modelId="{D93AC7FD-2C5D-492F-82A7-202902C7238C}" type="presParOf" srcId="{7A4AAEA8-8B95-4629-A5BF-A11F244162BE}" destId="{F7B17721-15D8-4746-BBB5-020B2FD2B561}" srcOrd="5" destOrd="0" presId="urn:microsoft.com/office/officeart/2005/8/layout/list1"/>
    <dgm:cxn modelId="{0D464DF6-1FB5-4E14-B4CE-77BC437C6A66}" type="presParOf" srcId="{7A4AAEA8-8B95-4629-A5BF-A11F244162BE}" destId="{B0BB29DF-E8B7-45C2-BEE2-61C4E6940BE4}" srcOrd="6" destOrd="0" presId="urn:microsoft.com/office/officeart/2005/8/layout/list1"/>
    <dgm:cxn modelId="{AFDD458F-5F18-4465-8594-7E5E102BDD8D}" type="presParOf" srcId="{7A4AAEA8-8B95-4629-A5BF-A11F244162BE}" destId="{FF8A1BC4-A63F-4E54-B35F-E132BC578FE6}" srcOrd="7" destOrd="0" presId="urn:microsoft.com/office/officeart/2005/8/layout/list1"/>
    <dgm:cxn modelId="{51C9AD3C-3CD9-40DA-9FC5-9D7B4AE3A985}" type="presParOf" srcId="{7A4AAEA8-8B95-4629-A5BF-A11F244162BE}" destId="{48F27AFE-F484-4FB4-AC23-A36605EA1B4B}" srcOrd="8" destOrd="0" presId="urn:microsoft.com/office/officeart/2005/8/layout/list1"/>
    <dgm:cxn modelId="{B898207F-EC6A-4BC8-BF03-1CA0F358E4EF}" type="presParOf" srcId="{48F27AFE-F484-4FB4-AC23-A36605EA1B4B}" destId="{C8ECCDE1-C1DE-4381-993D-9F35C28231F8}" srcOrd="0" destOrd="0" presId="urn:microsoft.com/office/officeart/2005/8/layout/list1"/>
    <dgm:cxn modelId="{7C755E5E-6BA0-4647-B3DE-2195BE6541C1}" type="presParOf" srcId="{48F27AFE-F484-4FB4-AC23-A36605EA1B4B}" destId="{906179EF-5777-4B79-B69A-C4FA7D762BDF}" srcOrd="1" destOrd="0" presId="urn:microsoft.com/office/officeart/2005/8/layout/list1"/>
    <dgm:cxn modelId="{F298FEE5-F080-482E-BDF4-9AE3780D6E08}" type="presParOf" srcId="{7A4AAEA8-8B95-4629-A5BF-A11F244162BE}" destId="{883384B1-B52C-4E31-8FED-7694A18896A4}" srcOrd="9" destOrd="0" presId="urn:microsoft.com/office/officeart/2005/8/layout/list1"/>
    <dgm:cxn modelId="{26B80A24-FF8A-4998-899E-93195DDE5DBB}" type="presParOf" srcId="{7A4AAEA8-8B95-4629-A5BF-A11F244162BE}" destId="{8D4287B1-9F54-4243-B065-8756E5F353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43F44A-7CB5-45DB-8C11-2D3866BE84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ACC1F83-3508-4FD4-9A6C-434024351093}">
      <dgm:prSet phldrT="[Text]" custT="1"/>
      <dgm:spPr/>
      <dgm:t>
        <a:bodyPr/>
        <a:lstStyle/>
        <a:p>
          <a:pPr>
            <a:buNone/>
          </a:pPr>
          <a:r>
            <a:rPr lang="en-GB" sz="2400" b="0" dirty="0"/>
            <a:t>Regional activities and networks for our supporters</a:t>
          </a:r>
        </a:p>
      </dgm:t>
    </dgm:pt>
    <dgm:pt modelId="{CFD9B10C-E292-4AFD-B50B-08079673EBA3}" type="parTrans" cxnId="{02EE7308-633D-4242-A369-3B53E4D86F91}">
      <dgm:prSet/>
      <dgm:spPr/>
      <dgm:t>
        <a:bodyPr/>
        <a:lstStyle/>
        <a:p>
          <a:endParaRPr lang="en-GB" sz="2400" b="0"/>
        </a:p>
      </dgm:t>
    </dgm:pt>
    <dgm:pt modelId="{FFEDD7F8-5C22-45AA-B32B-7DC851758409}" type="sibTrans" cxnId="{02EE7308-633D-4242-A369-3B53E4D86F91}">
      <dgm:prSet/>
      <dgm:spPr/>
      <dgm:t>
        <a:bodyPr/>
        <a:lstStyle/>
        <a:p>
          <a:endParaRPr lang="en-GB" sz="2400" b="0"/>
        </a:p>
      </dgm:t>
    </dgm:pt>
    <dgm:pt modelId="{41BD0DBD-E073-4909-ABCB-F3CFD093E940}">
      <dgm:prSet phldrT="[Text]" custT="1"/>
      <dgm:spPr/>
      <dgm:t>
        <a:bodyPr/>
        <a:lstStyle/>
        <a:p>
          <a:pPr>
            <a:buNone/>
          </a:pPr>
          <a:r>
            <a:rPr lang="en-GB" sz="2400" b="0" dirty="0"/>
            <a:t>A good way to meet </a:t>
          </a:r>
          <a:r>
            <a:rPr lang="en-US" sz="2400" b="0" i="0" dirty="0"/>
            <a:t>like-minded IP professionals in your area, and to exchange ideas and experiences about diversity, inclusion and wellbeing</a:t>
          </a:r>
          <a:endParaRPr lang="en-GB" sz="2400" b="0" dirty="0"/>
        </a:p>
      </dgm:t>
    </dgm:pt>
    <dgm:pt modelId="{EE3AB1ED-ED40-486E-8E4F-2D346FFC87E1}" type="parTrans" cxnId="{DAEC8803-A2E3-49F4-9E06-02F3E30BC87F}">
      <dgm:prSet/>
      <dgm:spPr/>
      <dgm:t>
        <a:bodyPr/>
        <a:lstStyle/>
        <a:p>
          <a:endParaRPr lang="en-GB" sz="2400" b="0"/>
        </a:p>
      </dgm:t>
    </dgm:pt>
    <dgm:pt modelId="{7C057FA7-5E00-43A4-8613-95744402CAC0}" type="sibTrans" cxnId="{DAEC8803-A2E3-49F4-9E06-02F3E30BC87F}">
      <dgm:prSet/>
      <dgm:spPr/>
      <dgm:t>
        <a:bodyPr/>
        <a:lstStyle/>
        <a:p>
          <a:endParaRPr lang="en-GB" sz="2400" b="0"/>
        </a:p>
      </dgm:t>
    </dgm:pt>
    <dgm:pt modelId="{02096CFA-F2BF-4A82-A0D3-7D5357B2839C}">
      <dgm:prSet phldrT="[Text]" custT="1"/>
      <dgm:spPr/>
      <dgm:t>
        <a:bodyPr/>
        <a:lstStyle/>
        <a:p>
          <a:r>
            <a:rPr lang="en-US" sz="2400" b="0" i="0" dirty="0"/>
            <a:t>Attend local events – including discussions, seminars and workshops on EDI-related topics; and purely social occasions</a:t>
          </a:r>
          <a:endParaRPr lang="en-GB" sz="2400" b="0" dirty="0"/>
        </a:p>
      </dgm:t>
    </dgm:pt>
    <dgm:pt modelId="{3BF38688-FE31-4871-8446-533D3A0EFA2D}" type="parTrans" cxnId="{74E6B3D4-6355-467E-8EA9-6DFFDA3FF7C1}">
      <dgm:prSet/>
      <dgm:spPr/>
      <dgm:t>
        <a:bodyPr/>
        <a:lstStyle/>
        <a:p>
          <a:endParaRPr lang="en-GB" sz="2400" b="0"/>
        </a:p>
      </dgm:t>
    </dgm:pt>
    <dgm:pt modelId="{4B939908-2305-4408-9B53-CBE031251DB5}" type="sibTrans" cxnId="{74E6B3D4-6355-467E-8EA9-6DFFDA3FF7C1}">
      <dgm:prSet/>
      <dgm:spPr/>
      <dgm:t>
        <a:bodyPr/>
        <a:lstStyle/>
        <a:p>
          <a:endParaRPr lang="en-GB" sz="2400" b="0"/>
        </a:p>
      </dgm:t>
    </dgm:pt>
    <dgm:pt modelId="{0E5E89C3-4982-4AB0-B532-B4894B91F32B}">
      <dgm:prSet phldrT="[Text]" custT="1"/>
      <dgm:spPr/>
      <dgm:t>
        <a:bodyPr/>
        <a:lstStyle/>
        <a:p>
          <a:r>
            <a:rPr lang="en-GB" sz="2400" b="0" dirty="0"/>
            <a:t>Active networks currently in Scotland and the South West</a:t>
          </a:r>
        </a:p>
      </dgm:t>
    </dgm:pt>
    <dgm:pt modelId="{95F8C71D-BA6E-499D-8C90-C4E667CA3C88}" type="parTrans" cxnId="{BC1B3886-3A2B-456B-8BE3-94117DE8630E}">
      <dgm:prSet/>
      <dgm:spPr/>
      <dgm:t>
        <a:bodyPr/>
        <a:lstStyle/>
        <a:p>
          <a:endParaRPr lang="en-GB" sz="2400" b="0"/>
        </a:p>
      </dgm:t>
    </dgm:pt>
    <dgm:pt modelId="{1B85F012-264F-463D-9BDD-B4F9BA214D7F}" type="sibTrans" cxnId="{BC1B3886-3A2B-456B-8BE3-94117DE8630E}">
      <dgm:prSet/>
      <dgm:spPr/>
      <dgm:t>
        <a:bodyPr/>
        <a:lstStyle/>
        <a:p>
          <a:endParaRPr lang="en-GB" sz="2400" b="0"/>
        </a:p>
      </dgm:t>
    </dgm:pt>
    <dgm:pt modelId="{61F084FB-A266-4E4D-9E43-9DDC53C8E681}">
      <dgm:prSet phldrT="[Text]" custT="1"/>
      <dgm:spPr/>
      <dgm:t>
        <a:bodyPr/>
        <a:lstStyle/>
        <a:p>
          <a:r>
            <a:rPr lang="en-US" sz="2400" b="0" i="0" dirty="0"/>
            <a:t>We’re keen to set up more regional networks and events, so please get in touch if you’d be interested in helping with something near you</a:t>
          </a:r>
          <a:endParaRPr lang="en-GB" sz="2400" b="0" dirty="0"/>
        </a:p>
      </dgm:t>
    </dgm:pt>
    <dgm:pt modelId="{1F3365B6-2CD6-4759-AC81-2EE614BA4023}" type="parTrans" cxnId="{2B672117-1529-42FB-A4D3-3C8286A123AA}">
      <dgm:prSet/>
      <dgm:spPr/>
      <dgm:t>
        <a:bodyPr/>
        <a:lstStyle/>
        <a:p>
          <a:endParaRPr lang="en-GB" sz="2400" b="0"/>
        </a:p>
      </dgm:t>
    </dgm:pt>
    <dgm:pt modelId="{DE71F6CD-E083-4634-9E19-543B7738EF95}" type="sibTrans" cxnId="{2B672117-1529-42FB-A4D3-3C8286A123AA}">
      <dgm:prSet/>
      <dgm:spPr/>
      <dgm:t>
        <a:bodyPr/>
        <a:lstStyle/>
        <a:p>
          <a:endParaRPr lang="en-GB" sz="2400" b="0"/>
        </a:p>
      </dgm:t>
    </dgm:pt>
    <dgm:pt modelId="{1A041572-0107-46BB-8BE9-3EF7A12A556D}" type="pres">
      <dgm:prSet presAssocID="{8243F44A-7CB5-45DB-8C11-2D3866BE847D}" presName="linear" presStyleCnt="0">
        <dgm:presLayoutVars>
          <dgm:animLvl val="lvl"/>
          <dgm:resizeHandles val="exact"/>
        </dgm:presLayoutVars>
      </dgm:prSet>
      <dgm:spPr/>
    </dgm:pt>
    <dgm:pt modelId="{5D19C829-E915-46A7-B312-38CFA49CC11B}" type="pres">
      <dgm:prSet presAssocID="{DACC1F83-3508-4FD4-9A6C-4340243510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C192A8-791B-4B52-99F7-4330CE025ED1}" type="pres">
      <dgm:prSet presAssocID="{FFEDD7F8-5C22-45AA-B32B-7DC851758409}" presName="spacer" presStyleCnt="0"/>
      <dgm:spPr/>
    </dgm:pt>
    <dgm:pt modelId="{726C8B36-AB6E-4C2F-8A24-88766C87B9C9}" type="pres">
      <dgm:prSet presAssocID="{41BD0DBD-E073-4909-ABCB-F3CFD093E9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DEFAFE-C7A3-49B7-A9C8-A9A463522618}" type="pres">
      <dgm:prSet presAssocID="{7C057FA7-5E00-43A4-8613-95744402CAC0}" presName="spacer" presStyleCnt="0"/>
      <dgm:spPr/>
    </dgm:pt>
    <dgm:pt modelId="{35E4568A-A46C-4E74-A85E-3C924031E6EB}" type="pres">
      <dgm:prSet presAssocID="{02096CFA-F2BF-4A82-A0D3-7D5357B2839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B644D32-5AA5-46CE-8613-847256ECE9DA}" type="pres">
      <dgm:prSet presAssocID="{4B939908-2305-4408-9B53-CBE031251DB5}" presName="spacer" presStyleCnt="0"/>
      <dgm:spPr/>
    </dgm:pt>
    <dgm:pt modelId="{7F0EB851-9BDB-42A3-9478-ACC530679C73}" type="pres">
      <dgm:prSet presAssocID="{0E5E89C3-4982-4AB0-B532-B4894B91F3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D56372-0AB7-40CF-A58B-26EA4176BFED}" type="pres">
      <dgm:prSet presAssocID="{1B85F012-264F-463D-9BDD-B4F9BA214D7F}" presName="spacer" presStyleCnt="0"/>
      <dgm:spPr/>
    </dgm:pt>
    <dgm:pt modelId="{D3DF9CE4-2601-48C1-B809-B884A9AB8650}" type="pres">
      <dgm:prSet presAssocID="{61F084FB-A266-4E4D-9E43-9DDC53C8E68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AEC8803-A2E3-49F4-9E06-02F3E30BC87F}" srcId="{8243F44A-7CB5-45DB-8C11-2D3866BE847D}" destId="{41BD0DBD-E073-4909-ABCB-F3CFD093E940}" srcOrd="1" destOrd="0" parTransId="{EE3AB1ED-ED40-486E-8E4F-2D346FFC87E1}" sibTransId="{7C057FA7-5E00-43A4-8613-95744402CAC0}"/>
    <dgm:cxn modelId="{02EE7308-633D-4242-A369-3B53E4D86F91}" srcId="{8243F44A-7CB5-45DB-8C11-2D3866BE847D}" destId="{DACC1F83-3508-4FD4-9A6C-434024351093}" srcOrd="0" destOrd="0" parTransId="{CFD9B10C-E292-4AFD-B50B-08079673EBA3}" sibTransId="{FFEDD7F8-5C22-45AA-B32B-7DC851758409}"/>
    <dgm:cxn modelId="{449F070B-B3B3-4D8D-A883-F712518A46E3}" type="presOf" srcId="{41BD0DBD-E073-4909-ABCB-F3CFD093E940}" destId="{726C8B36-AB6E-4C2F-8A24-88766C87B9C9}" srcOrd="0" destOrd="0" presId="urn:microsoft.com/office/officeart/2005/8/layout/vList2"/>
    <dgm:cxn modelId="{A6953514-2059-4260-860E-B23BC85BBCAD}" type="presOf" srcId="{61F084FB-A266-4E4D-9E43-9DDC53C8E681}" destId="{D3DF9CE4-2601-48C1-B809-B884A9AB8650}" srcOrd="0" destOrd="0" presId="urn:microsoft.com/office/officeart/2005/8/layout/vList2"/>
    <dgm:cxn modelId="{2B672117-1529-42FB-A4D3-3C8286A123AA}" srcId="{8243F44A-7CB5-45DB-8C11-2D3866BE847D}" destId="{61F084FB-A266-4E4D-9E43-9DDC53C8E681}" srcOrd="4" destOrd="0" parTransId="{1F3365B6-2CD6-4759-AC81-2EE614BA4023}" sibTransId="{DE71F6CD-E083-4634-9E19-543B7738EF95}"/>
    <dgm:cxn modelId="{BC1B3886-3A2B-456B-8BE3-94117DE8630E}" srcId="{8243F44A-7CB5-45DB-8C11-2D3866BE847D}" destId="{0E5E89C3-4982-4AB0-B532-B4894B91F32B}" srcOrd="3" destOrd="0" parTransId="{95F8C71D-BA6E-499D-8C90-C4E667CA3C88}" sibTransId="{1B85F012-264F-463D-9BDD-B4F9BA214D7F}"/>
    <dgm:cxn modelId="{FEFCD68A-0BFD-4EBB-855B-77F3775BEC40}" type="presOf" srcId="{8243F44A-7CB5-45DB-8C11-2D3866BE847D}" destId="{1A041572-0107-46BB-8BE9-3EF7A12A556D}" srcOrd="0" destOrd="0" presId="urn:microsoft.com/office/officeart/2005/8/layout/vList2"/>
    <dgm:cxn modelId="{E711778C-FE2C-47E5-9CC9-ED26511AF8DB}" type="presOf" srcId="{0E5E89C3-4982-4AB0-B532-B4894B91F32B}" destId="{7F0EB851-9BDB-42A3-9478-ACC530679C73}" srcOrd="0" destOrd="0" presId="urn:microsoft.com/office/officeart/2005/8/layout/vList2"/>
    <dgm:cxn modelId="{74E6B3D4-6355-467E-8EA9-6DFFDA3FF7C1}" srcId="{8243F44A-7CB5-45DB-8C11-2D3866BE847D}" destId="{02096CFA-F2BF-4A82-A0D3-7D5357B2839C}" srcOrd="2" destOrd="0" parTransId="{3BF38688-FE31-4871-8446-533D3A0EFA2D}" sibTransId="{4B939908-2305-4408-9B53-CBE031251DB5}"/>
    <dgm:cxn modelId="{426B2CDB-5948-43CE-ACF8-53A836270A01}" type="presOf" srcId="{02096CFA-F2BF-4A82-A0D3-7D5357B2839C}" destId="{35E4568A-A46C-4E74-A85E-3C924031E6EB}" srcOrd="0" destOrd="0" presId="urn:microsoft.com/office/officeart/2005/8/layout/vList2"/>
    <dgm:cxn modelId="{105B3DFC-0784-4B05-9BE5-D6CCB3F13D35}" type="presOf" srcId="{DACC1F83-3508-4FD4-9A6C-434024351093}" destId="{5D19C829-E915-46A7-B312-38CFA49CC11B}" srcOrd="0" destOrd="0" presId="urn:microsoft.com/office/officeart/2005/8/layout/vList2"/>
    <dgm:cxn modelId="{5D1D7A92-D6EB-4971-BD6A-5A884D3A6B3B}" type="presParOf" srcId="{1A041572-0107-46BB-8BE9-3EF7A12A556D}" destId="{5D19C829-E915-46A7-B312-38CFA49CC11B}" srcOrd="0" destOrd="0" presId="urn:microsoft.com/office/officeart/2005/8/layout/vList2"/>
    <dgm:cxn modelId="{6CADE3B2-BD26-4A56-95D0-9E91A88E8BBA}" type="presParOf" srcId="{1A041572-0107-46BB-8BE9-3EF7A12A556D}" destId="{BDC192A8-791B-4B52-99F7-4330CE025ED1}" srcOrd="1" destOrd="0" presId="urn:microsoft.com/office/officeart/2005/8/layout/vList2"/>
    <dgm:cxn modelId="{EB283ADC-4005-4723-A305-24360DC14541}" type="presParOf" srcId="{1A041572-0107-46BB-8BE9-3EF7A12A556D}" destId="{726C8B36-AB6E-4C2F-8A24-88766C87B9C9}" srcOrd="2" destOrd="0" presId="urn:microsoft.com/office/officeart/2005/8/layout/vList2"/>
    <dgm:cxn modelId="{7979BF53-30FA-4F7E-A301-56C6585A34CB}" type="presParOf" srcId="{1A041572-0107-46BB-8BE9-3EF7A12A556D}" destId="{D8DEFAFE-C7A3-49B7-A9C8-A9A463522618}" srcOrd="3" destOrd="0" presId="urn:microsoft.com/office/officeart/2005/8/layout/vList2"/>
    <dgm:cxn modelId="{6CCEF059-06E4-4D24-8BAA-44A7BE073FC2}" type="presParOf" srcId="{1A041572-0107-46BB-8BE9-3EF7A12A556D}" destId="{35E4568A-A46C-4E74-A85E-3C924031E6EB}" srcOrd="4" destOrd="0" presId="urn:microsoft.com/office/officeart/2005/8/layout/vList2"/>
    <dgm:cxn modelId="{C0DB3B1A-25C5-45B6-8C66-B2A55BFA264A}" type="presParOf" srcId="{1A041572-0107-46BB-8BE9-3EF7A12A556D}" destId="{DB644D32-5AA5-46CE-8613-847256ECE9DA}" srcOrd="5" destOrd="0" presId="urn:microsoft.com/office/officeart/2005/8/layout/vList2"/>
    <dgm:cxn modelId="{8BA25BC1-1139-4320-9084-41E392503E9A}" type="presParOf" srcId="{1A041572-0107-46BB-8BE9-3EF7A12A556D}" destId="{7F0EB851-9BDB-42A3-9478-ACC530679C73}" srcOrd="6" destOrd="0" presId="urn:microsoft.com/office/officeart/2005/8/layout/vList2"/>
    <dgm:cxn modelId="{9F93E090-07E7-41EE-9412-65D95C20D09B}" type="presParOf" srcId="{1A041572-0107-46BB-8BE9-3EF7A12A556D}" destId="{98D56372-0AB7-40CF-A58B-26EA4176BFED}" srcOrd="7" destOrd="0" presId="urn:microsoft.com/office/officeart/2005/8/layout/vList2"/>
    <dgm:cxn modelId="{2FF26B28-6AAB-4074-84B3-3420688F11D6}" type="presParOf" srcId="{1A041572-0107-46BB-8BE9-3EF7A12A556D}" destId="{D3DF9CE4-2601-48C1-B809-B884A9AB86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072760-FAA3-4D66-817B-8C7548FF2B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C99031-4B3B-408C-895E-3A4965AEF31C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An outreach campaign aimed at:</a:t>
          </a:r>
          <a:endParaRPr lang="en-GB" dirty="0"/>
        </a:p>
      </dgm:t>
    </dgm:pt>
    <dgm:pt modelId="{A7624573-1679-4657-9F2A-EBECA2693CA5}" type="parTrans" cxnId="{66684531-7A2E-4625-9EF2-A80AD5A3F797}">
      <dgm:prSet/>
      <dgm:spPr/>
      <dgm:t>
        <a:bodyPr/>
        <a:lstStyle/>
        <a:p>
          <a:endParaRPr lang="en-GB"/>
        </a:p>
      </dgm:t>
    </dgm:pt>
    <dgm:pt modelId="{3C858F00-8111-49C5-89C2-6315A49656BF}" type="sibTrans" cxnId="{66684531-7A2E-4625-9EF2-A80AD5A3F797}">
      <dgm:prSet/>
      <dgm:spPr/>
      <dgm:t>
        <a:bodyPr/>
        <a:lstStyle/>
        <a:p>
          <a:endParaRPr lang="en-GB"/>
        </a:p>
      </dgm:t>
    </dgm:pt>
    <dgm:pt modelId="{FBD7A427-908A-42DD-A000-A9A503FEA9AA}">
      <dgm:prSet/>
      <dgm:spPr/>
      <dgm:t>
        <a:bodyPr/>
        <a:lstStyle/>
        <a:p>
          <a:r>
            <a:rPr lang="en-US" dirty="0"/>
            <a:t>raising awareness of and improving access to IP-related careers</a:t>
          </a:r>
        </a:p>
      </dgm:t>
    </dgm:pt>
    <dgm:pt modelId="{250B2C7C-2DF9-4A18-8528-634A570AC016}" type="parTrans" cxnId="{7CEA9238-0B7F-4908-88A8-B5A69267E833}">
      <dgm:prSet/>
      <dgm:spPr/>
      <dgm:t>
        <a:bodyPr/>
        <a:lstStyle/>
        <a:p>
          <a:endParaRPr lang="en-GB"/>
        </a:p>
      </dgm:t>
    </dgm:pt>
    <dgm:pt modelId="{F0509681-2923-4331-859E-1C5D93F59F9B}" type="sibTrans" cxnId="{7CEA9238-0B7F-4908-88A8-B5A69267E833}">
      <dgm:prSet/>
      <dgm:spPr/>
      <dgm:t>
        <a:bodyPr/>
        <a:lstStyle/>
        <a:p>
          <a:endParaRPr lang="en-GB"/>
        </a:p>
      </dgm:t>
    </dgm:pt>
    <dgm:pt modelId="{D0F340C8-B7FB-40E4-B4CD-E96B32FEF643}">
      <dgm:prSet/>
      <dgm:spPr/>
      <dgm:t>
        <a:bodyPr/>
        <a:lstStyle/>
        <a:p>
          <a:r>
            <a:rPr lang="en-US" dirty="0"/>
            <a:t>raising diversity within the IP professions</a:t>
          </a:r>
        </a:p>
      </dgm:t>
    </dgm:pt>
    <dgm:pt modelId="{ECE08247-9AEB-4B1D-8695-FB9DBBAE0B0B}" type="parTrans" cxnId="{9A7B1C07-191C-49AC-9640-457E098EE3FF}">
      <dgm:prSet/>
      <dgm:spPr/>
      <dgm:t>
        <a:bodyPr/>
        <a:lstStyle/>
        <a:p>
          <a:endParaRPr lang="en-GB"/>
        </a:p>
      </dgm:t>
    </dgm:pt>
    <dgm:pt modelId="{6D793A0E-6E69-4C1A-84B9-8B89ECA821B9}" type="sibTrans" cxnId="{9A7B1C07-191C-49AC-9640-457E098EE3FF}">
      <dgm:prSet/>
      <dgm:spPr/>
      <dgm:t>
        <a:bodyPr/>
        <a:lstStyle/>
        <a:p>
          <a:endParaRPr lang="en-GB"/>
        </a:p>
      </dgm:t>
    </dgm:pt>
    <dgm:pt modelId="{4AE8B7A2-4323-4050-956E-E8B61C431A08}">
      <dgm:prSet/>
      <dgm:spPr/>
      <dgm:t>
        <a:bodyPr/>
        <a:lstStyle/>
        <a:p>
          <a:r>
            <a:rPr lang="en-US" dirty="0"/>
            <a:t>A range of free resources</a:t>
          </a:r>
        </a:p>
      </dgm:t>
    </dgm:pt>
    <dgm:pt modelId="{50458222-CFB1-44B1-8B04-C665D2CC1925}" type="parTrans" cxnId="{FF7F4F21-C0A3-46AA-AFEB-DD21F2A5262A}">
      <dgm:prSet/>
      <dgm:spPr/>
      <dgm:t>
        <a:bodyPr/>
        <a:lstStyle/>
        <a:p>
          <a:endParaRPr lang="en-GB"/>
        </a:p>
      </dgm:t>
    </dgm:pt>
    <dgm:pt modelId="{62A40577-0EA1-42EB-88DA-1CBDECA73459}" type="sibTrans" cxnId="{FF7F4F21-C0A3-46AA-AFEB-DD21F2A5262A}">
      <dgm:prSet/>
      <dgm:spPr/>
      <dgm:t>
        <a:bodyPr/>
        <a:lstStyle/>
        <a:p>
          <a:endParaRPr lang="en-GB"/>
        </a:p>
      </dgm:t>
    </dgm:pt>
    <dgm:pt modelId="{CD050FF4-7C8F-4B19-A398-AE9DBB88EF71}">
      <dgm:prSet/>
      <dgm:spPr/>
      <dgm:t>
        <a:bodyPr/>
        <a:lstStyle/>
        <a:p>
          <a:r>
            <a:rPr lang="en-US" dirty="0"/>
            <a:t>targeted at students, teachers and careers advisers</a:t>
          </a:r>
        </a:p>
      </dgm:t>
    </dgm:pt>
    <dgm:pt modelId="{1F104D7D-A11C-4DE9-9B61-5FD9CA2C4849}" type="parTrans" cxnId="{7D727E47-9C9D-4FDD-91B0-63ADD06CFEC1}">
      <dgm:prSet/>
      <dgm:spPr/>
      <dgm:t>
        <a:bodyPr/>
        <a:lstStyle/>
        <a:p>
          <a:endParaRPr lang="en-GB"/>
        </a:p>
      </dgm:t>
    </dgm:pt>
    <dgm:pt modelId="{0E81BAF6-C526-47DA-A3A7-0B1B3887B582}" type="sibTrans" cxnId="{7D727E47-9C9D-4FDD-91B0-63ADD06CFEC1}">
      <dgm:prSet/>
      <dgm:spPr/>
      <dgm:t>
        <a:bodyPr/>
        <a:lstStyle/>
        <a:p>
          <a:endParaRPr lang="en-GB"/>
        </a:p>
      </dgm:t>
    </dgm:pt>
    <dgm:pt modelId="{F0756493-202A-434B-90C7-7732FE98F545}">
      <dgm:prSet/>
      <dgm:spPr/>
      <dgm:t>
        <a:bodyPr/>
        <a:lstStyle/>
        <a:p>
          <a:r>
            <a:rPr lang="en-US" dirty="0"/>
            <a:t>Get involved!</a:t>
          </a:r>
        </a:p>
      </dgm:t>
    </dgm:pt>
    <dgm:pt modelId="{38C1FBC5-84CF-46EC-ABC9-496CB21FF237}" type="parTrans" cxnId="{6A0D54E6-AD65-4F16-9D1E-BF003CAF0BF8}">
      <dgm:prSet/>
      <dgm:spPr/>
      <dgm:t>
        <a:bodyPr/>
        <a:lstStyle/>
        <a:p>
          <a:endParaRPr lang="en-GB"/>
        </a:p>
      </dgm:t>
    </dgm:pt>
    <dgm:pt modelId="{64EA4C0D-2AA4-4D45-9974-59DB45A4335F}" type="sibTrans" cxnId="{6A0D54E6-AD65-4F16-9D1E-BF003CAF0BF8}">
      <dgm:prSet/>
      <dgm:spPr/>
      <dgm:t>
        <a:bodyPr/>
        <a:lstStyle/>
        <a:p>
          <a:endParaRPr lang="en-GB"/>
        </a:p>
      </dgm:t>
    </dgm:pt>
    <dgm:pt modelId="{E47F5DFA-7FEB-4600-AFEC-CFF33D803116}">
      <dgm:prSet/>
      <dgm:spPr/>
      <dgm:t>
        <a:bodyPr/>
        <a:lstStyle/>
        <a:p>
          <a:r>
            <a:rPr lang="en-US" dirty="0"/>
            <a:t>Careers in Ideas Task Force – volunteers meet a few times a year and work on outreach projects, such as </a:t>
          </a:r>
          <a:r>
            <a:rPr lang="en-US" i="1" dirty="0">
              <a:hlinkClick xmlns:r="http://schemas.openxmlformats.org/officeDocument/2006/relationships" r:id="rId1"/>
            </a:rPr>
            <a:t>Summer of IP</a:t>
          </a:r>
          <a:r>
            <a:rPr lang="en-US" i="0" dirty="0"/>
            <a:t>. To volunteer email </a:t>
          </a:r>
          <a:r>
            <a:rPr lang="en-US" i="0" dirty="0">
              <a:hlinkClick xmlns:r="http://schemas.openxmlformats.org/officeDocument/2006/relationships" r:id="rId2"/>
            </a:rPr>
            <a:t>contact@careersinideas.org.uk  </a:t>
          </a:r>
          <a:endParaRPr lang="en-US" i="1" dirty="0"/>
        </a:p>
      </dgm:t>
    </dgm:pt>
    <dgm:pt modelId="{BB9116AC-1744-4835-988D-A58B60B9C7F3}" type="parTrans" cxnId="{E888D480-2915-49CD-873B-C29E92240AD2}">
      <dgm:prSet/>
      <dgm:spPr/>
      <dgm:t>
        <a:bodyPr/>
        <a:lstStyle/>
        <a:p>
          <a:endParaRPr lang="en-GB"/>
        </a:p>
      </dgm:t>
    </dgm:pt>
    <dgm:pt modelId="{0B47D339-AA6A-4DE0-A851-4511C1A97F17}" type="sibTrans" cxnId="{E888D480-2915-49CD-873B-C29E92240AD2}">
      <dgm:prSet/>
      <dgm:spPr/>
      <dgm:t>
        <a:bodyPr/>
        <a:lstStyle/>
        <a:p>
          <a:endParaRPr lang="en-GB"/>
        </a:p>
      </dgm:t>
    </dgm:pt>
    <dgm:pt modelId="{193E0E18-5B46-4C6B-B71B-8472CF1D3342}">
      <dgm:prSet/>
      <dgm:spPr/>
      <dgm:t>
        <a:bodyPr/>
        <a:lstStyle/>
        <a:p>
          <a:r>
            <a:rPr lang="en-US" dirty="0"/>
            <a:t>Mentoring Hub – mentoring scheme to help would-be recruits enter the IP professions. To volunteer as a Mentor, see </a:t>
          </a:r>
          <a:r>
            <a:rPr lang="en-US" dirty="0">
              <a:hlinkClick xmlns:r="http://schemas.openxmlformats.org/officeDocument/2006/relationships" r:id="rId3"/>
            </a:rPr>
            <a:t>https://ipinclusive.org.uk/careers-in-ideas-mentoring-hub/</a:t>
          </a:r>
          <a:endParaRPr lang="en-US" dirty="0"/>
        </a:p>
      </dgm:t>
    </dgm:pt>
    <dgm:pt modelId="{06330C3E-9FCE-4D5F-8CC7-B65B01BE708A}" type="parTrans" cxnId="{C79C6CBE-1A57-44B4-933F-CD335595F8F9}">
      <dgm:prSet/>
      <dgm:spPr/>
      <dgm:t>
        <a:bodyPr/>
        <a:lstStyle/>
        <a:p>
          <a:endParaRPr lang="en-GB"/>
        </a:p>
      </dgm:t>
    </dgm:pt>
    <dgm:pt modelId="{7F68A59D-E56C-49CD-B053-3D51C74597C2}" type="sibTrans" cxnId="{C79C6CBE-1A57-44B4-933F-CD335595F8F9}">
      <dgm:prSet/>
      <dgm:spPr/>
      <dgm:t>
        <a:bodyPr/>
        <a:lstStyle/>
        <a:p>
          <a:endParaRPr lang="en-GB"/>
        </a:p>
      </dgm:t>
    </dgm:pt>
    <dgm:pt modelId="{C0A82D70-74B6-439C-AE4A-EEF7A0119C4E}">
      <dgm:prSet/>
      <dgm:spPr/>
      <dgm:t>
        <a:bodyPr/>
        <a:lstStyle/>
        <a:p>
          <a:r>
            <a:rPr lang="en-US" dirty="0"/>
            <a:t>for you to use at careers talks, fairs or outreach events that you attend</a:t>
          </a:r>
        </a:p>
      </dgm:t>
    </dgm:pt>
    <dgm:pt modelId="{51B644FD-0E26-475A-8822-64B400527047}" type="parTrans" cxnId="{AD4A1CB6-9FEB-458B-B32C-AC05DF5AB33C}">
      <dgm:prSet/>
      <dgm:spPr/>
      <dgm:t>
        <a:bodyPr/>
        <a:lstStyle/>
        <a:p>
          <a:endParaRPr lang="en-GB"/>
        </a:p>
      </dgm:t>
    </dgm:pt>
    <dgm:pt modelId="{0C1DC628-026B-42D7-B6DD-361AAD734AF7}" type="sibTrans" cxnId="{AD4A1CB6-9FEB-458B-B32C-AC05DF5AB33C}">
      <dgm:prSet/>
      <dgm:spPr/>
      <dgm:t>
        <a:bodyPr/>
        <a:lstStyle/>
        <a:p>
          <a:endParaRPr lang="en-GB"/>
        </a:p>
      </dgm:t>
    </dgm:pt>
    <dgm:pt modelId="{6EA00287-7CCB-4375-8350-46CB82ACBF47}" type="pres">
      <dgm:prSet presAssocID="{48072760-FAA3-4D66-817B-8C7548FF2B10}" presName="linear" presStyleCnt="0">
        <dgm:presLayoutVars>
          <dgm:dir/>
          <dgm:animLvl val="lvl"/>
          <dgm:resizeHandles val="exact"/>
        </dgm:presLayoutVars>
      </dgm:prSet>
      <dgm:spPr/>
    </dgm:pt>
    <dgm:pt modelId="{B420F10B-12B4-4C54-9256-3A22FE7CDBAB}" type="pres">
      <dgm:prSet presAssocID="{A1C99031-4B3B-408C-895E-3A4965AEF31C}" presName="parentLin" presStyleCnt="0"/>
      <dgm:spPr/>
    </dgm:pt>
    <dgm:pt modelId="{158D0E96-08CC-4D5C-99B5-D83C4019B04E}" type="pres">
      <dgm:prSet presAssocID="{A1C99031-4B3B-408C-895E-3A4965AEF31C}" presName="parentLeftMargin" presStyleLbl="node1" presStyleIdx="0" presStyleCnt="3"/>
      <dgm:spPr/>
    </dgm:pt>
    <dgm:pt modelId="{2F8A3FE7-84D7-483B-96FD-207F1747B747}" type="pres">
      <dgm:prSet presAssocID="{A1C99031-4B3B-408C-895E-3A4965AEF31C}" presName="parentText" presStyleLbl="node1" presStyleIdx="0" presStyleCnt="3" custScaleX="105806" custScaleY="110584" custLinFactNeighborX="-1770">
        <dgm:presLayoutVars>
          <dgm:chMax val="0"/>
          <dgm:bulletEnabled val="1"/>
        </dgm:presLayoutVars>
      </dgm:prSet>
      <dgm:spPr/>
    </dgm:pt>
    <dgm:pt modelId="{94012A1B-6999-4CBE-AC5A-C7B67835F185}" type="pres">
      <dgm:prSet presAssocID="{A1C99031-4B3B-408C-895E-3A4965AEF31C}" presName="negativeSpace" presStyleCnt="0"/>
      <dgm:spPr/>
    </dgm:pt>
    <dgm:pt modelId="{F1FCB54A-782E-4199-8F63-BEE08E1564C5}" type="pres">
      <dgm:prSet presAssocID="{A1C99031-4B3B-408C-895E-3A4965AEF31C}" presName="childText" presStyleLbl="conFgAcc1" presStyleIdx="0" presStyleCnt="3">
        <dgm:presLayoutVars>
          <dgm:bulletEnabled val="1"/>
        </dgm:presLayoutVars>
      </dgm:prSet>
      <dgm:spPr/>
    </dgm:pt>
    <dgm:pt modelId="{3EFE8BCA-2A97-4DF6-B83A-809A3AFDC90F}" type="pres">
      <dgm:prSet presAssocID="{3C858F00-8111-49C5-89C2-6315A49656BF}" presName="spaceBetweenRectangles" presStyleCnt="0"/>
      <dgm:spPr/>
    </dgm:pt>
    <dgm:pt modelId="{D8B25F74-B7A2-40C6-B115-591874F2A9ED}" type="pres">
      <dgm:prSet presAssocID="{4AE8B7A2-4323-4050-956E-E8B61C431A08}" presName="parentLin" presStyleCnt="0"/>
      <dgm:spPr/>
    </dgm:pt>
    <dgm:pt modelId="{940AF0B6-A901-46A7-8BA2-3062B88830A8}" type="pres">
      <dgm:prSet presAssocID="{4AE8B7A2-4323-4050-956E-E8B61C431A08}" presName="parentLeftMargin" presStyleLbl="node1" presStyleIdx="0" presStyleCnt="3" custScaleX="105806" custScaleY="194557" custLinFactNeighborX="-1770"/>
      <dgm:spPr/>
    </dgm:pt>
    <dgm:pt modelId="{7235ABF5-6A72-4D73-BAD3-F1034C12A73B}" type="pres">
      <dgm:prSet presAssocID="{4AE8B7A2-4323-4050-956E-E8B61C431A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E51C96-EAC3-4FBF-8A1B-E2A59959F12E}" type="pres">
      <dgm:prSet presAssocID="{4AE8B7A2-4323-4050-956E-E8B61C431A08}" presName="negativeSpace" presStyleCnt="0"/>
      <dgm:spPr/>
    </dgm:pt>
    <dgm:pt modelId="{C64B3E46-BF6F-4E75-AC24-5BC3CEBE5202}" type="pres">
      <dgm:prSet presAssocID="{4AE8B7A2-4323-4050-956E-E8B61C431A08}" presName="childText" presStyleLbl="conFgAcc1" presStyleIdx="1" presStyleCnt="3" custScaleY="112673">
        <dgm:presLayoutVars>
          <dgm:bulletEnabled val="1"/>
        </dgm:presLayoutVars>
      </dgm:prSet>
      <dgm:spPr/>
    </dgm:pt>
    <dgm:pt modelId="{DC2F8DE4-EC20-425F-88FC-4A010A673406}" type="pres">
      <dgm:prSet presAssocID="{62A40577-0EA1-42EB-88DA-1CBDECA73459}" presName="spaceBetweenRectangles" presStyleCnt="0"/>
      <dgm:spPr/>
    </dgm:pt>
    <dgm:pt modelId="{D2EF030D-AF43-4C59-832F-425BF0DB97EF}" type="pres">
      <dgm:prSet presAssocID="{F0756493-202A-434B-90C7-7732FE98F545}" presName="parentLin" presStyleCnt="0"/>
      <dgm:spPr/>
    </dgm:pt>
    <dgm:pt modelId="{0911219E-8E46-4A66-86E2-DE91DC0B3F10}" type="pres">
      <dgm:prSet presAssocID="{F0756493-202A-434B-90C7-7732FE98F545}" presName="parentLeftMargin" presStyleLbl="node1" presStyleIdx="1" presStyleCnt="3" custScaleX="105806" custScaleY="161898" custLinFactNeighborX="-1770"/>
      <dgm:spPr/>
    </dgm:pt>
    <dgm:pt modelId="{AF2C7190-C571-4875-9A5F-E38432CEDD53}" type="pres">
      <dgm:prSet presAssocID="{F0756493-202A-434B-90C7-7732FE98F5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2EDB38-265C-4E3E-924D-B6CF5B4492F1}" type="pres">
      <dgm:prSet presAssocID="{F0756493-202A-434B-90C7-7732FE98F545}" presName="negativeSpace" presStyleCnt="0"/>
      <dgm:spPr/>
    </dgm:pt>
    <dgm:pt modelId="{3A10F41A-ABF9-4AC9-9D18-36D2EE36BDF5}" type="pres">
      <dgm:prSet presAssocID="{F0756493-202A-434B-90C7-7732FE98F5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F85701-2919-4F2F-967C-474F447D6CBC}" type="presOf" srcId="{FBD7A427-908A-42DD-A000-A9A503FEA9AA}" destId="{F1FCB54A-782E-4199-8F63-BEE08E1564C5}" srcOrd="0" destOrd="0" presId="urn:microsoft.com/office/officeart/2005/8/layout/list1"/>
    <dgm:cxn modelId="{9A7B1C07-191C-49AC-9640-457E098EE3FF}" srcId="{A1C99031-4B3B-408C-895E-3A4965AEF31C}" destId="{D0F340C8-B7FB-40E4-B4CD-E96B32FEF643}" srcOrd="1" destOrd="0" parTransId="{ECE08247-9AEB-4B1D-8695-FB9DBBAE0B0B}" sibTransId="{6D793A0E-6E69-4C1A-84B9-8B89ECA821B9}"/>
    <dgm:cxn modelId="{E222930B-96D9-47F9-9BA7-324628FE162B}" type="presOf" srcId="{E47F5DFA-7FEB-4600-AFEC-CFF33D803116}" destId="{3A10F41A-ABF9-4AC9-9D18-36D2EE36BDF5}" srcOrd="0" destOrd="0" presId="urn:microsoft.com/office/officeart/2005/8/layout/list1"/>
    <dgm:cxn modelId="{5BF8BB1B-EF9C-4EB6-BA8E-65FC321D165E}" type="presOf" srcId="{CD050FF4-7C8F-4B19-A398-AE9DBB88EF71}" destId="{C64B3E46-BF6F-4E75-AC24-5BC3CEBE5202}" srcOrd="0" destOrd="0" presId="urn:microsoft.com/office/officeart/2005/8/layout/list1"/>
    <dgm:cxn modelId="{FF7F4F21-C0A3-46AA-AFEB-DD21F2A5262A}" srcId="{48072760-FAA3-4D66-817B-8C7548FF2B10}" destId="{4AE8B7A2-4323-4050-956E-E8B61C431A08}" srcOrd="1" destOrd="0" parTransId="{50458222-CFB1-44B1-8B04-C665D2CC1925}" sibTransId="{62A40577-0EA1-42EB-88DA-1CBDECA73459}"/>
    <dgm:cxn modelId="{1EB19427-2ABE-44C2-8BDE-38AA010EAA8C}" type="presOf" srcId="{A1C99031-4B3B-408C-895E-3A4965AEF31C}" destId="{158D0E96-08CC-4D5C-99B5-D83C4019B04E}" srcOrd="0" destOrd="0" presId="urn:microsoft.com/office/officeart/2005/8/layout/list1"/>
    <dgm:cxn modelId="{E4B23031-387E-4678-9BD0-66AC2AE40534}" type="presOf" srcId="{A1C99031-4B3B-408C-895E-3A4965AEF31C}" destId="{2F8A3FE7-84D7-483B-96FD-207F1747B747}" srcOrd="1" destOrd="0" presId="urn:microsoft.com/office/officeart/2005/8/layout/list1"/>
    <dgm:cxn modelId="{66684531-7A2E-4625-9EF2-A80AD5A3F797}" srcId="{48072760-FAA3-4D66-817B-8C7548FF2B10}" destId="{A1C99031-4B3B-408C-895E-3A4965AEF31C}" srcOrd="0" destOrd="0" parTransId="{A7624573-1679-4657-9F2A-EBECA2693CA5}" sibTransId="{3C858F00-8111-49C5-89C2-6315A49656BF}"/>
    <dgm:cxn modelId="{9E9B7536-3A79-4802-8B97-4FC383E90AB2}" type="presOf" srcId="{F0756493-202A-434B-90C7-7732FE98F545}" destId="{0911219E-8E46-4A66-86E2-DE91DC0B3F10}" srcOrd="0" destOrd="0" presId="urn:microsoft.com/office/officeart/2005/8/layout/list1"/>
    <dgm:cxn modelId="{7CEA9238-0B7F-4908-88A8-B5A69267E833}" srcId="{A1C99031-4B3B-408C-895E-3A4965AEF31C}" destId="{FBD7A427-908A-42DD-A000-A9A503FEA9AA}" srcOrd="0" destOrd="0" parTransId="{250B2C7C-2DF9-4A18-8528-634A570AC016}" sibTransId="{F0509681-2923-4331-859E-1C5D93F59F9B}"/>
    <dgm:cxn modelId="{7D727E47-9C9D-4FDD-91B0-63ADD06CFEC1}" srcId="{4AE8B7A2-4323-4050-956E-E8B61C431A08}" destId="{CD050FF4-7C8F-4B19-A398-AE9DBB88EF71}" srcOrd="0" destOrd="0" parTransId="{1F104D7D-A11C-4DE9-9B61-5FD9CA2C4849}" sibTransId="{0E81BAF6-C526-47DA-A3A7-0B1B3887B582}"/>
    <dgm:cxn modelId="{9E17B771-48B1-4B41-9A0B-6C755CF15D88}" type="presOf" srcId="{C0A82D70-74B6-439C-AE4A-EEF7A0119C4E}" destId="{C64B3E46-BF6F-4E75-AC24-5BC3CEBE5202}" srcOrd="0" destOrd="1" presId="urn:microsoft.com/office/officeart/2005/8/layout/list1"/>
    <dgm:cxn modelId="{0FC36858-6DE6-457F-AB02-0392A8244688}" type="presOf" srcId="{F0756493-202A-434B-90C7-7732FE98F545}" destId="{AF2C7190-C571-4875-9A5F-E38432CEDD53}" srcOrd="1" destOrd="0" presId="urn:microsoft.com/office/officeart/2005/8/layout/list1"/>
    <dgm:cxn modelId="{D6A9077B-1C31-4463-9304-C170B6408AB1}" type="presOf" srcId="{48072760-FAA3-4D66-817B-8C7548FF2B10}" destId="{6EA00287-7CCB-4375-8350-46CB82ACBF47}" srcOrd="0" destOrd="0" presId="urn:microsoft.com/office/officeart/2005/8/layout/list1"/>
    <dgm:cxn modelId="{E888D480-2915-49CD-873B-C29E92240AD2}" srcId="{F0756493-202A-434B-90C7-7732FE98F545}" destId="{E47F5DFA-7FEB-4600-AFEC-CFF33D803116}" srcOrd="0" destOrd="0" parTransId="{BB9116AC-1744-4835-988D-A58B60B9C7F3}" sibTransId="{0B47D339-AA6A-4DE0-A851-4511C1A97F17}"/>
    <dgm:cxn modelId="{55CA2F99-4DC8-4CF2-8702-B7C2F39669C6}" type="presOf" srcId="{D0F340C8-B7FB-40E4-B4CD-E96B32FEF643}" destId="{F1FCB54A-782E-4199-8F63-BEE08E1564C5}" srcOrd="0" destOrd="1" presId="urn:microsoft.com/office/officeart/2005/8/layout/list1"/>
    <dgm:cxn modelId="{AD4A1CB6-9FEB-458B-B32C-AC05DF5AB33C}" srcId="{4AE8B7A2-4323-4050-956E-E8B61C431A08}" destId="{C0A82D70-74B6-439C-AE4A-EEF7A0119C4E}" srcOrd="1" destOrd="0" parTransId="{51B644FD-0E26-475A-8822-64B400527047}" sibTransId="{0C1DC628-026B-42D7-B6DD-361AAD734AF7}"/>
    <dgm:cxn modelId="{A83A33BC-4D43-4311-926E-7D5FDF8522B2}" type="presOf" srcId="{4AE8B7A2-4323-4050-956E-E8B61C431A08}" destId="{7235ABF5-6A72-4D73-BAD3-F1034C12A73B}" srcOrd="1" destOrd="0" presId="urn:microsoft.com/office/officeart/2005/8/layout/list1"/>
    <dgm:cxn modelId="{C79C6CBE-1A57-44B4-933F-CD335595F8F9}" srcId="{F0756493-202A-434B-90C7-7732FE98F545}" destId="{193E0E18-5B46-4C6B-B71B-8472CF1D3342}" srcOrd="1" destOrd="0" parTransId="{06330C3E-9FCE-4D5F-8CC7-B65B01BE708A}" sibTransId="{7F68A59D-E56C-49CD-B053-3D51C74597C2}"/>
    <dgm:cxn modelId="{A83E4ADA-D722-4578-B3FC-A3251642531F}" type="presOf" srcId="{193E0E18-5B46-4C6B-B71B-8472CF1D3342}" destId="{3A10F41A-ABF9-4AC9-9D18-36D2EE36BDF5}" srcOrd="0" destOrd="1" presId="urn:microsoft.com/office/officeart/2005/8/layout/list1"/>
    <dgm:cxn modelId="{6A0D54E6-AD65-4F16-9D1E-BF003CAF0BF8}" srcId="{48072760-FAA3-4D66-817B-8C7548FF2B10}" destId="{F0756493-202A-434B-90C7-7732FE98F545}" srcOrd="2" destOrd="0" parTransId="{38C1FBC5-84CF-46EC-ABC9-496CB21FF237}" sibTransId="{64EA4C0D-2AA4-4D45-9974-59DB45A4335F}"/>
    <dgm:cxn modelId="{05A7A0FD-B428-40AB-9712-3A81CA2751BA}" type="presOf" srcId="{4AE8B7A2-4323-4050-956E-E8B61C431A08}" destId="{940AF0B6-A901-46A7-8BA2-3062B88830A8}" srcOrd="0" destOrd="0" presId="urn:microsoft.com/office/officeart/2005/8/layout/list1"/>
    <dgm:cxn modelId="{347A592B-3E97-4675-A939-535EE28B8D01}" type="presParOf" srcId="{6EA00287-7CCB-4375-8350-46CB82ACBF47}" destId="{B420F10B-12B4-4C54-9256-3A22FE7CDBAB}" srcOrd="0" destOrd="0" presId="urn:microsoft.com/office/officeart/2005/8/layout/list1"/>
    <dgm:cxn modelId="{5D618262-AF59-4F4B-BE60-F35BD8FFA3E6}" type="presParOf" srcId="{B420F10B-12B4-4C54-9256-3A22FE7CDBAB}" destId="{158D0E96-08CC-4D5C-99B5-D83C4019B04E}" srcOrd="0" destOrd="0" presId="urn:microsoft.com/office/officeart/2005/8/layout/list1"/>
    <dgm:cxn modelId="{DCFD75FD-A7A7-42C3-B414-B6E745FE82A1}" type="presParOf" srcId="{B420F10B-12B4-4C54-9256-3A22FE7CDBAB}" destId="{2F8A3FE7-84D7-483B-96FD-207F1747B747}" srcOrd="1" destOrd="0" presId="urn:microsoft.com/office/officeart/2005/8/layout/list1"/>
    <dgm:cxn modelId="{95126436-9FA0-433B-A7A8-71084B800172}" type="presParOf" srcId="{6EA00287-7CCB-4375-8350-46CB82ACBF47}" destId="{94012A1B-6999-4CBE-AC5A-C7B67835F185}" srcOrd="1" destOrd="0" presId="urn:microsoft.com/office/officeart/2005/8/layout/list1"/>
    <dgm:cxn modelId="{5FB828C6-91F3-4565-91E5-8BA956AFD3EC}" type="presParOf" srcId="{6EA00287-7CCB-4375-8350-46CB82ACBF47}" destId="{F1FCB54A-782E-4199-8F63-BEE08E1564C5}" srcOrd="2" destOrd="0" presId="urn:microsoft.com/office/officeart/2005/8/layout/list1"/>
    <dgm:cxn modelId="{B6D065E9-8CF6-4A9D-98D8-5EC88898DA16}" type="presParOf" srcId="{6EA00287-7CCB-4375-8350-46CB82ACBF47}" destId="{3EFE8BCA-2A97-4DF6-B83A-809A3AFDC90F}" srcOrd="3" destOrd="0" presId="urn:microsoft.com/office/officeart/2005/8/layout/list1"/>
    <dgm:cxn modelId="{A6A7E309-376A-43E2-91A6-1C853CA8C35B}" type="presParOf" srcId="{6EA00287-7CCB-4375-8350-46CB82ACBF47}" destId="{D8B25F74-B7A2-40C6-B115-591874F2A9ED}" srcOrd="4" destOrd="0" presId="urn:microsoft.com/office/officeart/2005/8/layout/list1"/>
    <dgm:cxn modelId="{F4780730-46C4-415A-AE62-FCB0478FBFB5}" type="presParOf" srcId="{D8B25F74-B7A2-40C6-B115-591874F2A9ED}" destId="{940AF0B6-A901-46A7-8BA2-3062B88830A8}" srcOrd="0" destOrd="0" presId="urn:microsoft.com/office/officeart/2005/8/layout/list1"/>
    <dgm:cxn modelId="{8971C2C7-3F3E-438A-80EC-A08F5CE78D2B}" type="presParOf" srcId="{D8B25F74-B7A2-40C6-B115-591874F2A9ED}" destId="{7235ABF5-6A72-4D73-BAD3-F1034C12A73B}" srcOrd="1" destOrd="0" presId="urn:microsoft.com/office/officeart/2005/8/layout/list1"/>
    <dgm:cxn modelId="{401D13D2-9C58-42CD-8B53-FCD9006A634D}" type="presParOf" srcId="{6EA00287-7CCB-4375-8350-46CB82ACBF47}" destId="{68E51C96-EAC3-4FBF-8A1B-E2A59959F12E}" srcOrd="5" destOrd="0" presId="urn:microsoft.com/office/officeart/2005/8/layout/list1"/>
    <dgm:cxn modelId="{88A39AFE-7D79-421C-A6C3-9E0023DD6900}" type="presParOf" srcId="{6EA00287-7CCB-4375-8350-46CB82ACBF47}" destId="{C64B3E46-BF6F-4E75-AC24-5BC3CEBE5202}" srcOrd="6" destOrd="0" presId="urn:microsoft.com/office/officeart/2005/8/layout/list1"/>
    <dgm:cxn modelId="{C58F796A-0E35-42DA-837D-6A8346C378F4}" type="presParOf" srcId="{6EA00287-7CCB-4375-8350-46CB82ACBF47}" destId="{DC2F8DE4-EC20-425F-88FC-4A010A673406}" srcOrd="7" destOrd="0" presId="urn:microsoft.com/office/officeart/2005/8/layout/list1"/>
    <dgm:cxn modelId="{99B62742-D00D-4087-9B89-1D924143179F}" type="presParOf" srcId="{6EA00287-7CCB-4375-8350-46CB82ACBF47}" destId="{D2EF030D-AF43-4C59-832F-425BF0DB97EF}" srcOrd="8" destOrd="0" presId="urn:microsoft.com/office/officeart/2005/8/layout/list1"/>
    <dgm:cxn modelId="{80E00058-06BC-4DB8-8B81-03103270BA84}" type="presParOf" srcId="{D2EF030D-AF43-4C59-832F-425BF0DB97EF}" destId="{0911219E-8E46-4A66-86E2-DE91DC0B3F10}" srcOrd="0" destOrd="0" presId="urn:microsoft.com/office/officeart/2005/8/layout/list1"/>
    <dgm:cxn modelId="{935368A2-FC04-4AF6-B594-FFE458B808EB}" type="presParOf" srcId="{D2EF030D-AF43-4C59-832F-425BF0DB97EF}" destId="{AF2C7190-C571-4875-9A5F-E38432CEDD53}" srcOrd="1" destOrd="0" presId="urn:microsoft.com/office/officeart/2005/8/layout/list1"/>
    <dgm:cxn modelId="{0246DD81-EDB3-4D32-9A74-02A89DB42F6D}" type="presParOf" srcId="{6EA00287-7CCB-4375-8350-46CB82ACBF47}" destId="{6C2EDB38-265C-4E3E-924D-B6CF5B4492F1}" srcOrd="9" destOrd="0" presId="urn:microsoft.com/office/officeart/2005/8/layout/list1"/>
    <dgm:cxn modelId="{354322B0-E7BC-4519-86A7-AF7078D9FE32}" type="presParOf" srcId="{6EA00287-7CCB-4375-8350-46CB82ACBF47}" destId="{3A10F41A-ABF9-4AC9-9D18-36D2EE36BD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3B300A5-5BEC-4BFF-9B3F-69A903206CC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A99CE7E-DFD7-4088-8A40-A6F72DA711D1}">
      <dgm:prSet phldrT="[Text]"/>
      <dgm:spPr/>
      <dgm:t>
        <a:bodyPr/>
        <a:lstStyle/>
        <a:p>
          <a:pPr>
            <a:buNone/>
          </a:pPr>
          <a:r>
            <a:rPr lang="en-GB" dirty="0"/>
            <a:t>The IP professions can be challenging </a:t>
          </a:r>
          <a:r>
            <a:rPr lang="en-GB" dirty="0">
              <a:sym typeface="Wingdings" panose="05000000000000000000" pitchFamily="2" charset="2"/>
            </a:rPr>
            <a:t> </a:t>
          </a:r>
          <a:r>
            <a:rPr lang="en-GB" dirty="0"/>
            <a:t>It’s vital to take care of your mental health</a:t>
          </a:r>
        </a:p>
      </dgm:t>
    </dgm:pt>
    <dgm:pt modelId="{107B5EE4-4E7A-48B4-8FDF-A26AC6C3B52A}" type="parTrans" cxnId="{463D4CF7-D58F-4805-90F2-942815B9947C}">
      <dgm:prSet/>
      <dgm:spPr/>
      <dgm:t>
        <a:bodyPr/>
        <a:lstStyle/>
        <a:p>
          <a:endParaRPr lang="en-GB"/>
        </a:p>
      </dgm:t>
    </dgm:pt>
    <dgm:pt modelId="{AABCBA05-7D64-4D9F-AB62-B818C8707B7A}" type="sibTrans" cxnId="{463D4CF7-D58F-4805-90F2-942815B9947C}">
      <dgm:prSet/>
      <dgm:spPr/>
      <dgm:t>
        <a:bodyPr/>
        <a:lstStyle/>
        <a:p>
          <a:endParaRPr lang="en-GB"/>
        </a:p>
      </dgm:t>
    </dgm:pt>
    <dgm:pt modelId="{BE1A9136-1460-492D-89A7-DE511F2BDA18}">
      <dgm:prSet/>
      <dgm:spPr/>
      <dgm:t>
        <a:bodyPr/>
        <a:lstStyle/>
        <a:p>
          <a:r>
            <a:rPr lang="en-GB" dirty="0"/>
            <a:t>We host regular events in conjunction with Jonathan's Voice and LawCare</a:t>
          </a:r>
        </a:p>
      </dgm:t>
    </dgm:pt>
    <dgm:pt modelId="{9796B123-AB9B-4F2D-9293-F8C964804976}" type="parTrans" cxnId="{C74465BF-2F68-43E9-8512-1906A19E0540}">
      <dgm:prSet/>
      <dgm:spPr/>
      <dgm:t>
        <a:bodyPr/>
        <a:lstStyle/>
        <a:p>
          <a:endParaRPr lang="en-GB"/>
        </a:p>
      </dgm:t>
    </dgm:pt>
    <dgm:pt modelId="{875E0AAE-6FAB-4643-A39D-FE69D3F2E04C}" type="sibTrans" cxnId="{C74465BF-2F68-43E9-8512-1906A19E0540}">
      <dgm:prSet/>
      <dgm:spPr/>
      <dgm:t>
        <a:bodyPr/>
        <a:lstStyle/>
        <a:p>
          <a:endParaRPr lang="en-GB"/>
        </a:p>
      </dgm:t>
    </dgm:pt>
    <dgm:pt modelId="{FC214AE9-2D2F-45D9-B663-5966BCB490AF}">
      <dgm:prSet/>
      <dgm:spPr/>
      <dgm:t>
        <a:bodyPr/>
        <a:lstStyle/>
        <a:p>
          <a:r>
            <a:rPr lang="en-GB" dirty="0"/>
            <a:t>Mental wellbeing information, guides, stories, articles and other resources on the IP Inclusive, Jonathan's Voice and LawCare websites</a:t>
          </a:r>
        </a:p>
      </dgm:t>
    </dgm:pt>
    <dgm:pt modelId="{5B294E84-0579-4F41-9DAB-C14F177FC32A}" type="parTrans" cxnId="{642EE335-AF54-455F-AAC4-87D22DC57BDD}">
      <dgm:prSet/>
      <dgm:spPr/>
      <dgm:t>
        <a:bodyPr/>
        <a:lstStyle/>
        <a:p>
          <a:endParaRPr lang="en-GB"/>
        </a:p>
      </dgm:t>
    </dgm:pt>
    <dgm:pt modelId="{D758879F-9754-4F7A-A718-B006FF44EDD0}" type="sibTrans" cxnId="{642EE335-AF54-455F-AAC4-87D22DC57BDD}">
      <dgm:prSet/>
      <dgm:spPr/>
      <dgm:t>
        <a:bodyPr/>
        <a:lstStyle/>
        <a:p>
          <a:endParaRPr lang="en-GB"/>
        </a:p>
      </dgm:t>
    </dgm:pt>
    <dgm:pt modelId="{B6CE4D18-4601-446A-A55B-072C3D2B2B71}">
      <dgm:prSet/>
      <dgm:spPr/>
      <dgm:t>
        <a:bodyPr/>
        <a:lstStyle/>
        <a:p>
          <a:r>
            <a:rPr lang="en-GB" dirty="0"/>
            <a:t>LawCare Helpline and Online chat – free and confidential</a:t>
          </a:r>
        </a:p>
      </dgm:t>
    </dgm:pt>
    <dgm:pt modelId="{D3C1734B-0326-4A0E-9853-616C0699E55B}" type="parTrans" cxnId="{6F6CEBD5-7192-4A05-A8E1-78BA375F76F1}">
      <dgm:prSet/>
      <dgm:spPr/>
      <dgm:t>
        <a:bodyPr/>
        <a:lstStyle/>
        <a:p>
          <a:endParaRPr lang="en-GB"/>
        </a:p>
      </dgm:t>
    </dgm:pt>
    <dgm:pt modelId="{98900689-3976-4FCE-9C63-6E2F24B55120}" type="sibTrans" cxnId="{6F6CEBD5-7192-4A05-A8E1-78BA375F76F1}">
      <dgm:prSet/>
      <dgm:spPr/>
      <dgm:t>
        <a:bodyPr/>
        <a:lstStyle/>
        <a:p>
          <a:endParaRPr lang="en-GB"/>
        </a:p>
      </dgm:t>
    </dgm:pt>
    <dgm:pt modelId="{6F6966C9-8304-4F9F-9F5F-8CB0CB7D22C3}">
      <dgm:prSet/>
      <dgm:spPr/>
      <dgm:t>
        <a:bodyPr/>
        <a:lstStyle/>
        <a:p>
          <a:r>
            <a:rPr lang="en-GB" dirty="0"/>
            <a:t>Recordings and written reports of past events on the IP Inclusive website</a:t>
          </a:r>
        </a:p>
      </dgm:t>
    </dgm:pt>
    <dgm:pt modelId="{DA040877-A3A8-468E-B70B-26F8ADB3A33D}" type="parTrans" cxnId="{43423246-D452-4785-AFC3-0B9D59F9AFD8}">
      <dgm:prSet/>
      <dgm:spPr/>
      <dgm:t>
        <a:bodyPr/>
        <a:lstStyle/>
        <a:p>
          <a:endParaRPr lang="en-GB"/>
        </a:p>
      </dgm:t>
    </dgm:pt>
    <dgm:pt modelId="{653B2902-2B9C-42F6-BC33-AD330A4655AC}" type="sibTrans" cxnId="{43423246-D452-4785-AFC3-0B9D59F9AFD8}">
      <dgm:prSet/>
      <dgm:spPr/>
      <dgm:t>
        <a:bodyPr/>
        <a:lstStyle/>
        <a:p>
          <a:endParaRPr lang="en-GB"/>
        </a:p>
      </dgm:t>
    </dgm:pt>
    <dgm:pt modelId="{18D7DB15-110A-47DD-A3E2-B8F5F032DC0D}">
      <dgm:prSet phldrT="[Text]"/>
      <dgm:spPr/>
      <dgm:t>
        <a:bodyPr/>
        <a:lstStyle/>
        <a:p>
          <a:pPr>
            <a:buNone/>
          </a:pPr>
          <a:r>
            <a:rPr lang="en-GB" dirty="0"/>
            <a:t>IP Inclusive Mental Health Hub</a:t>
          </a:r>
        </a:p>
      </dgm:t>
    </dgm:pt>
    <dgm:pt modelId="{B8ABFD7C-85A0-4E8F-B652-F40F2B360D04}" type="parTrans" cxnId="{1C9EC91D-74D1-4604-99C2-EE4180A38E31}">
      <dgm:prSet/>
      <dgm:spPr/>
      <dgm:t>
        <a:bodyPr/>
        <a:lstStyle/>
        <a:p>
          <a:endParaRPr lang="en-GB"/>
        </a:p>
      </dgm:t>
    </dgm:pt>
    <dgm:pt modelId="{39A40CCF-C4CB-44B3-9C81-838FAAFEE717}" type="sibTrans" cxnId="{1C9EC91D-74D1-4604-99C2-EE4180A38E31}">
      <dgm:prSet/>
      <dgm:spPr/>
      <dgm:t>
        <a:bodyPr/>
        <a:lstStyle/>
        <a:p>
          <a:endParaRPr lang="en-GB"/>
        </a:p>
      </dgm:t>
    </dgm:pt>
    <dgm:pt modelId="{2B164280-550F-4CB8-91C4-AE1C7BDA8C65}" type="pres">
      <dgm:prSet presAssocID="{03B300A5-5BEC-4BFF-9B3F-69A903206CCE}" presName="linear" presStyleCnt="0">
        <dgm:presLayoutVars>
          <dgm:animLvl val="lvl"/>
          <dgm:resizeHandles val="exact"/>
        </dgm:presLayoutVars>
      </dgm:prSet>
      <dgm:spPr/>
    </dgm:pt>
    <dgm:pt modelId="{BBBFF103-7742-413A-A80A-808C72B8211B}" type="pres">
      <dgm:prSet presAssocID="{8A99CE7E-DFD7-4088-8A40-A6F72DA711D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9BC13BC-96B4-4AD3-9DE6-81364BFAEE2A}" type="pres">
      <dgm:prSet presAssocID="{AABCBA05-7D64-4D9F-AB62-B818C8707B7A}" presName="spacer" presStyleCnt="0"/>
      <dgm:spPr/>
    </dgm:pt>
    <dgm:pt modelId="{E5A4D08E-6DF8-4D67-9C79-8EF32B18B25D}" type="pres">
      <dgm:prSet presAssocID="{BE1A9136-1460-492D-89A7-DE511F2BDA1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1D8A98-F456-4D0C-9808-4A8AF9E40577}" type="pres">
      <dgm:prSet presAssocID="{875E0AAE-6FAB-4643-A39D-FE69D3F2E04C}" presName="spacer" presStyleCnt="0"/>
      <dgm:spPr/>
    </dgm:pt>
    <dgm:pt modelId="{3040F858-C91A-4862-8EC3-66413AF0B639}" type="pres">
      <dgm:prSet presAssocID="{6F6966C9-8304-4F9F-9F5F-8CB0CB7D22C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9F25000-5BDA-4874-80D1-7EC35B68B25B}" type="pres">
      <dgm:prSet presAssocID="{653B2902-2B9C-42F6-BC33-AD330A4655AC}" presName="spacer" presStyleCnt="0"/>
      <dgm:spPr/>
    </dgm:pt>
    <dgm:pt modelId="{511564F3-701E-4D7D-89CF-F0DEEEDEAEF4}" type="pres">
      <dgm:prSet presAssocID="{FC214AE9-2D2F-45D9-B663-5966BCB490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6C5CECD-C0B1-40B4-90F8-B0290E2A9FC3}" type="pres">
      <dgm:prSet presAssocID="{D758879F-9754-4F7A-A718-B006FF44EDD0}" presName="spacer" presStyleCnt="0"/>
      <dgm:spPr/>
    </dgm:pt>
    <dgm:pt modelId="{6DE39E25-365A-4E14-A96B-35A310AE45F6}" type="pres">
      <dgm:prSet presAssocID="{B6CE4D18-4601-446A-A55B-072C3D2B2B7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9E8118B-0D5F-4552-A095-5D91F76B3D96}" type="pres">
      <dgm:prSet presAssocID="{98900689-3976-4FCE-9C63-6E2F24B55120}" presName="spacer" presStyleCnt="0"/>
      <dgm:spPr/>
    </dgm:pt>
    <dgm:pt modelId="{A3FA9852-C39D-4F8E-997A-42301FFFE162}" type="pres">
      <dgm:prSet presAssocID="{18D7DB15-110A-47DD-A3E2-B8F5F032DC0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C9EC91D-74D1-4604-99C2-EE4180A38E31}" srcId="{03B300A5-5BEC-4BFF-9B3F-69A903206CCE}" destId="{18D7DB15-110A-47DD-A3E2-B8F5F032DC0D}" srcOrd="5" destOrd="0" parTransId="{B8ABFD7C-85A0-4E8F-B652-F40F2B360D04}" sibTransId="{39A40CCF-C4CB-44B3-9C81-838FAAFEE717}"/>
    <dgm:cxn modelId="{CE3D9A33-9667-43D4-AA9C-21AA60C898D0}" type="presOf" srcId="{6F6966C9-8304-4F9F-9F5F-8CB0CB7D22C3}" destId="{3040F858-C91A-4862-8EC3-66413AF0B639}" srcOrd="0" destOrd="0" presId="urn:microsoft.com/office/officeart/2005/8/layout/vList2"/>
    <dgm:cxn modelId="{642EE335-AF54-455F-AAC4-87D22DC57BDD}" srcId="{03B300A5-5BEC-4BFF-9B3F-69A903206CCE}" destId="{FC214AE9-2D2F-45D9-B663-5966BCB490AF}" srcOrd="3" destOrd="0" parTransId="{5B294E84-0579-4F41-9DAB-C14F177FC32A}" sibTransId="{D758879F-9754-4F7A-A718-B006FF44EDD0}"/>
    <dgm:cxn modelId="{43423246-D452-4785-AFC3-0B9D59F9AFD8}" srcId="{03B300A5-5BEC-4BFF-9B3F-69A903206CCE}" destId="{6F6966C9-8304-4F9F-9F5F-8CB0CB7D22C3}" srcOrd="2" destOrd="0" parTransId="{DA040877-A3A8-468E-B70B-26F8ADB3A33D}" sibTransId="{653B2902-2B9C-42F6-BC33-AD330A4655AC}"/>
    <dgm:cxn modelId="{6B3E9DA2-BDC3-49DF-ACB1-9C656E5D3752}" type="presOf" srcId="{8A99CE7E-DFD7-4088-8A40-A6F72DA711D1}" destId="{BBBFF103-7742-413A-A80A-808C72B8211B}" srcOrd="0" destOrd="0" presId="urn:microsoft.com/office/officeart/2005/8/layout/vList2"/>
    <dgm:cxn modelId="{CCB00ABA-1C8A-4B4C-A1FD-654756992447}" type="presOf" srcId="{BE1A9136-1460-492D-89A7-DE511F2BDA18}" destId="{E5A4D08E-6DF8-4D67-9C79-8EF32B18B25D}" srcOrd="0" destOrd="0" presId="urn:microsoft.com/office/officeart/2005/8/layout/vList2"/>
    <dgm:cxn modelId="{C74465BF-2F68-43E9-8512-1906A19E0540}" srcId="{03B300A5-5BEC-4BFF-9B3F-69A903206CCE}" destId="{BE1A9136-1460-492D-89A7-DE511F2BDA18}" srcOrd="1" destOrd="0" parTransId="{9796B123-AB9B-4F2D-9293-F8C964804976}" sibTransId="{875E0AAE-6FAB-4643-A39D-FE69D3F2E04C}"/>
    <dgm:cxn modelId="{6F6CEBD5-7192-4A05-A8E1-78BA375F76F1}" srcId="{03B300A5-5BEC-4BFF-9B3F-69A903206CCE}" destId="{B6CE4D18-4601-446A-A55B-072C3D2B2B71}" srcOrd="4" destOrd="0" parTransId="{D3C1734B-0326-4A0E-9853-616C0699E55B}" sibTransId="{98900689-3976-4FCE-9C63-6E2F24B55120}"/>
    <dgm:cxn modelId="{CA8ED1DB-C484-4144-BAF6-389F052BCC9F}" type="presOf" srcId="{FC214AE9-2D2F-45D9-B663-5966BCB490AF}" destId="{511564F3-701E-4D7D-89CF-F0DEEEDEAEF4}" srcOrd="0" destOrd="0" presId="urn:microsoft.com/office/officeart/2005/8/layout/vList2"/>
    <dgm:cxn modelId="{66815EEB-1E85-4AB6-8B11-7A1F468F53A6}" type="presOf" srcId="{03B300A5-5BEC-4BFF-9B3F-69A903206CCE}" destId="{2B164280-550F-4CB8-91C4-AE1C7BDA8C65}" srcOrd="0" destOrd="0" presId="urn:microsoft.com/office/officeart/2005/8/layout/vList2"/>
    <dgm:cxn modelId="{66D968ED-E85B-4026-BF59-8F1B093D67D4}" type="presOf" srcId="{B6CE4D18-4601-446A-A55B-072C3D2B2B71}" destId="{6DE39E25-365A-4E14-A96B-35A310AE45F6}" srcOrd="0" destOrd="0" presId="urn:microsoft.com/office/officeart/2005/8/layout/vList2"/>
    <dgm:cxn modelId="{463D4CF7-D58F-4805-90F2-942815B9947C}" srcId="{03B300A5-5BEC-4BFF-9B3F-69A903206CCE}" destId="{8A99CE7E-DFD7-4088-8A40-A6F72DA711D1}" srcOrd="0" destOrd="0" parTransId="{107B5EE4-4E7A-48B4-8FDF-A26AC6C3B52A}" sibTransId="{AABCBA05-7D64-4D9F-AB62-B818C8707B7A}"/>
    <dgm:cxn modelId="{FD0A03FA-FED9-4E34-9AF2-6B9DCB2E25C9}" type="presOf" srcId="{18D7DB15-110A-47DD-A3E2-B8F5F032DC0D}" destId="{A3FA9852-C39D-4F8E-997A-42301FFFE162}" srcOrd="0" destOrd="0" presId="urn:microsoft.com/office/officeart/2005/8/layout/vList2"/>
    <dgm:cxn modelId="{FF1218C7-C03F-4898-880A-53213531C8E4}" type="presParOf" srcId="{2B164280-550F-4CB8-91C4-AE1C7BDA8C65}" destId="{BBBFF103-7742-413A-A80A-808C72B8211B}" srcOrd="0" destOrd="0" presId="urn:microsoft.com/office/officeart/2005/8/layout/vList2"/>
    <dgm:cxn modelId="{420BA418-A7FE-4A7F-9A92-174BBC36AB67}" type="presParOf" srcId="{2B164280-550F-4CB8-91C4-AE1C7BDA8C65}" destId="{E9BC13BC-96B4-4AD3-9DE6-81364BFAEE2A}" srcOrd="1" destOrd="0" presId="urn:microsoft.com/office/officeart/2005/8/layout/vList2"/>
    <dgm:cxn modelId="{6D35E26D-C681-4DFB-8178-1638D6884992}" type="presParOf" srcId="{2B164280-550F-4CB8-91C4-AE1C7BDA8C65}" destId="{E5A4D08E-6DF8-4D67-9C79-8EF32B18B25D}" srcOrd="2" destOrd="0" presId="urn:microsoft.com/office/officeart/2005/8/layout/vList2"/>
    <dgm:cxn modelId="{C1F9850B-6D0E-472E-BE8C-FBFC3684528C}" type="presParOf" srcId="{2B164280-550F-4CB8-91C4-AE1C7BDA8C65}" destId="{481D8A98-F456-4D0C-9808-4A8AF9E40577}" srcOrd="3" destOrd="0" presId="urn:microsoft.com/office/officeart/2005/8/layout/vList2"/>
    <dgm:cxn modelId="{6F651D36-0678-4309-9345-A3DAF6EF7A5E}" type="presParOf" srcId="{2B164280-550F-4CB8-91C4-AE1C7BDA8C65}" destId="{3040F858-C91A-4862-8EC3-66413AF0B639}" srcOrd="4" destOrd="0" presId="urn:microsoft.com/office/officeart/2005/8/layout/vList2"/>
    <dgm:cxn modelId="{B27A58F9-9A62-40FA-B14C-19FCD2A7035A}" type="presParOf" srcId="{2B164280-550F-4CB8-91C4-AE1C7BDA8C65}" destId="{39F25000-5BDA-4874-80D1-7EC35B68B25B}" srcOrd="5" destOrd="0" presId="urn:microsoft.com/office/officeart/2005/8/layout/vList2"/>
    <dgm:cxn modelId="{AD1F8FAB-5866-4C02-86BD-D26F8538FE48}" type="presParOf" srcId="{2B164280-550F-4CB8-91C4-AE1C7BDA8C65}" destId="{511564F3-701E-4D7D-89CF-F0DEEEDEAEF4}" srcOrd="6" destOrd="0" presId="urn:microsoft.com/office/officeart/2005/8/layout/vList2"/>
    <dgm:cxn modelId="{183E79F9-7479-43FB-96DC-894494D2A570}" type="presParOf" srcId="{2B164280-550F-4CB8-91C4-AE1C7BDA8C65}" destId="{86C5CECD-C0B1-40B4-90F8-B0290E2A9FC3}" srcOrd="7" destOrd="0" presId="urn:microsoft.com/office/officeart/2005/8/layout/vList2"/>
    <dgm:cxn modelId="{45168778-98C9-4C71-B481-A22DE20005DE}" type="presParOf" srcId="{2B164280-550F-4CB8-91C4-AE1C7BDA8C65}" destId="{6DE39E25-365A-4E14-A96B-35A310AE45F6}" srcOrd="8" destOrd="0" presId="urn:microsoft.com/office/officeart/2005/8/layout/vList2"/>
    <dgm:cxn modelId="{0ACB23EC-BFDE-4C77-A996-233F54831370}" type="presParOf" srcId="{2B164280-550F-4CB8-91C4-AE1C7BDA8C65}" destId="{D9E8118B-0D5F-4552-A095-5D91F76B3D96}" srcOrd="9" destOrd="0" presId="urn:microsoft.com/office/officeart/2005/8/layout/vList2"/>
    <dgm:cxn modelId="{AD0F15B4-37D1-4092-B778-02E42579DD92}" type="presParOf" srcId="{2B164280-550F-4CB8-91C4-AE1C7BDA8C65}" destId="{A3FA9852-C39D-4F8E-997A-42301FFFE1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F92A59-2E55-4E14-8CB5-B2F500188F1B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C6D5A5-094D-45C0-B2F3-4F1AEF90FDF6}">
      <dgm:prSet phldrT="[Text]" custT="1"/>
      <dgm:spPr/>
      <dgm:t>
        <a:bodyPr/>
        <a:lstStyle/>
        <a:p>
          <a:pPr algn="l"/>
          <a:r>
            <a:rPr lang="en-GB" sz="2400" dirty="0"/>
            <a:t>Educational</a:t>
          </a:r>
        </a:p>
      </dgm:t>
    </dgm:pt>
    <dgm:pt modelId="{B3040FA3-C244-4360-BBC1-50D5E2D79D65}" type="parTrans" cxnId="{34564846-C4ED-492E-9CDC-35A02387B80E}">
      <dgm:prSet/>
      <dgm:spPr/>
      <dgm:t>
        <a:bodyPr/>
        <a:lstStyle/>
        <a:p>
          <a:endParaRPr lang="en-GB" sz="1800"/>
        </a:p>
      </dgm:t>
    </dgm:pt>
    <dgm:pt modelId="{73611D07-DAF9-4744-BE1A-EEEE81B7574D}" type="sibTrans" cxnId="{34564846-C4ED-492E-9CDC-35A02387B80E}">
      <dgm:prSet/>
      <dgm:spPr/>
      <dgm:t>
        <a:bodyPr/>
        <a:lstStyle/>
        <a:p>
          <a:endParaRPr lang="en-GB" sz="1800"/>
        </a:p>
      </dgm:t>
    </dgm:pt>
    <dgm:pt modelId="{5CDBA833-FB7C-4A2A-BAC4-01FBBD32A302}">
      <dgm:prSet phldrT="[Text]" custT="1"/>
      <dgm:spPr/>
      <dgm:t>
        <a:bodyPr/>
        <a:lstStyle/>
        <a:p>
          <a:endParaRPr lang="en-GB" sz="1800" dirty="0"/>
        </a:p>
      </dgm:t>
    </dgm:pt>
    <dgm:pt modelId="{9F34EEEF-3529-4342-AC27-A83EBF01B641}" type="parTrans" cxnId="{12F700CC-056B-4B29-86E1-4486004A67E5}">
      <dgm:prSet/>
      <dgm:spPr/>
      <dgm:t>
        <a:bodyPr/>
        <a:lstStyle/>
        <a:p>
          <a:endParaRPr lang="en-GB" sz="1800"/>
        </a:p>
      </dgm:t>
    </dgm:pt>
    <dgm:pt modelId="{6EB527EB-FB99-41EE-8349-7FA462FDB68E}" type="sibTrans" cxnId="{12F700CC-056B-4B29-86E1-4486004A67E5}">
      <dgm:prSet/>
      <dgm:spPr/>
      <dgm:t>
        <a:bodyPr/>
        <a:lstStyle/>
        <a:p>
          <a:endParaRPr lang="en-GB" sz="1800"/>
        </a:p>
      </dgm:t>
    </dgm:pt>
    <dgm:pt modelId="{D013F96C-90FF-43D1-AAE2-1E85C59D7B40}">
      <dgm:prSet phldrT="[Text]" custT="1"/>
      <dgm:spPr/>
      <dgm:t>
        <a:bodyPr/>
        <a:lstStyle/>
        <a:p>
          <a:r>
            <a:rPr lang="en-GB" sz="1800" dirty="0"/>
            <a:t>From Albert Square to Parliament Square: A life of LGBTQ+ rights activism - IP Out event with Lord Cashman </a:t>
          </a:r>
          <a:r>
            <a:rPr lang="en-GB" sz="1800" dirty="0">
              <a:hlinkClick xmlns:r="http://schemas.openxmlformats.org/officeDocument/2006/relationships" r:id="rId1"/>
            </a:rPr>
            <a:t>↗</a:t>
          </a:r>
          <a:r>
            <a:rPr lang="en-GB" sz="1800" dirty="0"/>
            <a:t> </a:t>
          </a:r>
        </a:p>
      </dgm:t>
    </dgm:pt>
    <dgm:pt modelId="{046426AF-F83A-43D3-8524-FAF05EE5F437}" type="parTrans" cxnId="{5794981A-DC27-46D6-AD70-42802B644D61}">
      <dgm:prSet/>
      <dgm:spPr/>
      <dgm:t>
        <a:bodyPr/>
        <a:lstStyle/>
        <a:p>
          <a:endParaRPr lang="en-GB" sz="1800"/>
        </a:p>
      </dgm:t>
    </dgm:pt>
    <dgm:pt modelId="{CFCECD01-F39F-4CD5-9613-A9EEB1A42925}" type="sibTrans" cxnId="{5794981A-DC27-46D6-AD70-42802B644D61}">
      <dgm:prSet/>
      <dgm:spPr/>
      <dgm:t>
        <a:bodyPr/>
        <a:lstStyle/>
        <a:p>
          <a:endParaRPr lang="en-GB" sz="1800"/>
        </a:p>
      </dgm:t>
    </dgm:pt>
    <dgm:pt modelId="{229B7016-4577-4C5A-869C-AE9A24DB0F10}">
      <dgm:prSet phldrT="[Text]" custT="1"/>
      <dgm:spPr/>
      <dgm:t>
        <a:bodyPr/>
        <a:lstStyle/>
        <a:p>
          <a:pPr algn="l"/>
          <a:r>
            <a:rPr lang="en-GB" sz="2400" dirty="0"/>
            <a:t>Educational and support</a:t>
          </a:r>
        </a:p>
      </dgm:t>
    </dgm:pt>
    <dgm:pt modelId="{E86140E7-5896-48C7-9CDD-6420B6C7FAD8}" type="parTrans" cxnId="{D26C7FD2-64B2-49E4-BEFC-27A79C0EC1CA}">
      <dgm:prSet/>
      <dgm:spPr/>
      <dgm:t>
        <a:bodyPr/>
        <a:lstStyle/>
        <a:p>
          <a:endParaRPr lang="en-GB" sz="1800"/>
        </a:p>
      </dgm:t>
    </dgm:pt>
    <dgm:pt modelId="{175ECCF2-039A-4A49-B43D-8DCF8E2B82FD}" type="sibTrans" cxnId="{D26C7FD2-64B2-49E4-BEFC-27A79C0EC1CA}">
      <dgm:prSet/>
      <dgm:spPr/>
      <dgm:t>
        <a:bodyPr/>
        <a:lstStyle/>
        <a:p>
          <a:endParaRPr lang="en-GB" sz="1800"/>
        </a:p>
      </dgm:t>
    </dgm:pt>
    <dgm:pt modelId="{B84EC2AF-C13F-4B7D-BB02-8F9AB3541D2E}">
      <dgm:prSet phldrT="[Text]" custT="1"/>
      <dgm:spPr/>
      <dgm:t>
        <a:bodyPr/>
        <a:lstStyle/>
        <a:p>
          <a:endParaRPr lang="en-GB" sz="1800" dirty="0"/>
        </a:p>
      </dgm:t>
    </dgm:pt>
    <dgm:pt modelId="{833C5A75-90F8-4816-AC87-6A1CFAA9196F}" type="parTrans" cxnId="{39EDB36C-69AC-4252-98CB-C6FCCF2568D2}">
      <dgm:prSet/>
      <dgm:spPr/>
      <dgm:t>
        <a:bodyPr/>
        <a:lstStyle/>
        <a:p>
          <a:endParaRPr lang="en-GB" sz="1800"/>
        </a:p>
      </dgm:t>
    </dgm:pt>
    <dgm:pt modelId="{39310ECD-C188-460F-9867-0433FBD6609A}" type="sibTrans" cxnId="{39EDB36C-69AC-4252-98CB-C6FCCF2568D2}">
      <dgm:prSet/>
      <dgm:spPr/>
      <dgm:t>
        <a:bodyPr/>
        <a:lstStyle/>
        <a:p>
          <a:endParaRPr lang="en-GB" sz="1800"/>
        </a:p>
      </dgm:t>
    </dgm:pt>
    <dgm:pt modelId="{D19C3F4C-1780-4E93-A0A1-C6CA4A7E9A56}">
      <dgm:prSet phldrT="[Text]" custT="1"/>
      <dgm:spPr/>
      <dgm:t>
        <a:bodyPr/>
        <a:lstStyle/>
        <a:p>
          <a:r>
            <a:rPr lang="en-GB" sz="1800" dirty="0"/>
            <a:t>Fostering Openness: Men’s Mental Wellbeing </a:t>
          </a:r>
          <a:r>
            <a:rPr lang="en-GB" sz="1800" dirty="0">
              <a:hlinkClick xmlns:r="http://schemas.openxmlformats.org/officeDocument/2006/relationships" r:id="rId2"/>
            </a:rPr>
            <a:t>↗</a:t>
          </a:r>
          <a:endParaRPr lang="en-GB" sz="1800" dirty="0"/>
        </a:p>
      </dgm:t>
    </dgm:pt>
    <dgm:pt modelId="{EB2028BC-EFDA-4708-B099-625CF3E9F3EF}" type="parTrans" cxnId="{43EF66E6-51BA-4918-B649-814D3DA0A7A1}">
      <dgm:prSet/>
      <dgm:spPr/>
      <dgm:t>
        <a:bodyPr/>
        <a:lstStyle/>
        <a:p>
          <a:endParaRPr lang="en-GB" sz="1800"/>
        </a:p>
      </dgm:t>
    </dgm:pt>
    <dgm:pt modelId="{912D3F72-775E-4BC9-B354-664FFDB8B04B}" type="sibTrans" cxnId="{43EF66E6-51BA-4918-B649-814D3DA0A7A1}">
      <dgm:prSet/>
      <dgm:spPr/>
      <dgm:t>
        <a:bodyPr/>
        <a:lstStyle/>
        <a:p>
          <a:endParaRPr lang="en-GB" sz="1800"/>
        </a:p>
      </dgm:t>
    </dgm:pt>
    <dgm:pt modelId="{1432796F-4EF0-4AE2-9A22-D07B32CC0A13}">
      <dgm:prSet phldrT="[Text]" custT="1"/>
      <dgm:spPr/>
      <dgm:t>
        <a:bodyPr/>
        <a:lstStyle/>
        <a:p>
          <a:pPr algn="l"/>
          <a:r>
            <a:rPr lang="en-GB" sz="2400" dirty="0"/>
            <a:t>Social / networking</a:t>
          </a:r>
        </a:p>
      </dgm:t>
    </dgm:pt>
    <dgm:pt modelId="{F73DD02C-7E28-4A49-9FD7-F785115803B3}" type="parTrans" cxnId="{75D37252-A79D-4A1D-9AC3-63EC8211A486}">
      <dgm:prSet/>
      <dgm:spPr/>
      <dgm:t>
        <a:bodyPr/>
        <a:lstStyle/>
        <a:p>
          <a:endParaRPr lang="en-GB" sz="1800"/>
        </a:p>
      </dgm:t>
    </dgm:pt>
    <dgm:pt modelId="{B4951DD0-79DF-4131-B331-FB158B1B3E9E}" type="sibTrans" cxnId="{75D37252-A79D-4A1D-9AC3-63EC8211A486}">
      <dgm:prSet/>
      <dgm:spPr/>
      <dgm:t>
        <a:bodyPr/>
        <a:lstStyle/>
        <a:p>
          <a:endParaRPr lang="en-GB" sz="1800"/>
        </a:p>
      </dgm:t>
    </dgm:pt>
    <dgm:pt modelId="{F0815BB1-855D-464D-A395-FB20C4C9BEA4}">
      <dgm:prSet phldrT="[Text]" custT="1"/>
      <dgm:spPr/>
      <dgm:t>
        <a:bodyPr/>
        <a:lstStyle/>
        <a:p>
          <a:endParaRPr lang="en-GB" sz="1800" dirty="0"/>
        </a:p>
      </dgm:t>
    </dgm:pt>
    <dgm:pt modelId="{3B56F9B9-4ACF-49AB-A59D-D217DBE74920}" type="parTrans" cxnId="{82232A2D-DF79-4E0A-B3F4-4D16571727F9}">
      <dgm:prSet/>
      <dgm:spPr/>
      <dgm:t>
        <a:bodyPr/>
        <a:lstStyle/>
        <a:p>
          <a:endParaRPr lang="en-GB" sz="1800"/>
        </a:p>
      </dgm:t>
    </dgm:pt>
    <dgm:pt modelId="{FB03B409-87A0-46A1-AEEA-5C6F4975F858}" type="sibTrans" cxnId="{82232A2D-DF79-4E0A-B3F4-4D16571727F9}">
      <dgm:prSet/>
      <dgm:spPr/>
      <dgm:t>
        <a:bodyPr/>
        <a:lstStyle/>
        <a:p>
          <a:endParaRPr lang="en-GB" sz="1800"/>
        </a:p>
      </dgm:t>
    </dgm:pt>
    <dgm:pt modelId="{93076FD6-2798-41FA-AF91-16B0D2E57A1F}">
      <dgm:prSet phldrT="[Text]" custT="1"/>
      <dgm:spPr/>
      <dgm:t>
        <a:bodyPr/>
        <a:lstStyle/>
        <a:p>
          <a:r>
            <a:rPr lang="en-GB" sz="1800" dirty="0"/>
            <a:t>IP Out social night out in London </a:t>
          </a:r>
          <a:r>
            <a:rPr lang="en-GB" sz="1800" dirty="0">
              <a:hlinkClick xmlns:r="http://schemas.openxmlformats.org/officeDocument/2006/relationships" r:id="rId3"/>
            </a:rPr>
            <a:t>↗</a:t>
          </a:r>
          <a:endParaRPr lang="en-GB" sz="1800" dirty="0"/>
        </a:p>
      </dgm:t>
    </dgm:pt>
    <dgm:pt modelId="{40D7DF49-A2F5-4DA8-8667-9E079F5720F2}" type="parTrans" cxnId="{75BCF4F1-C52F-4DB1-947F-C4EFB60D1152}">
      <dgm:prSet/>
      <dgm:spPr/>
      <dgm:t>
        <a:bodyPr/>
        <a:lstStyle/>
        <a:p>
          <a:endParaRPr lang="en-GB" sz="1800"/>
        </a:p>
      </dgm:t>
    </dgm:pt>
    <dgm:pt modelId="{6A7617AD-A75F-4CC4-8CFF-EFA1275868C0}" type="sibTrans" cxnId="{75BCF4F1-C52F-4DB1-947F-C4EFB60D1152}">
      <dgm:prSet/>
      <dgm:spPr/>
      <dgm:t>
        <a:bodyPr/>
        <a:lstStyle/>
        <a:p>
          <a:endParaRPr lang="en-GB" sz="1800"/>
        </a:p>
      </dgm:t>
    </dgm:pt>
    <dgm:pt modelId="{6E35C490-7CAF-45A1-9AC7-0F08EA169FB5}">
      <dgm:prSet custT="1"/>
      <dgm:spPr/>
      <dgm:t>
        <a:bodyPr/>
        <a:lstStyle/>
        <a:p>
          <a:r>
            <a:rPr lang="en-GB" sz="1800" dirty="0"/>
            <a:t>Help! How do I start a conversation on EDI? – hybrid event in Cambridge / online </a:t>
          </a:r>
          <a:r>
            <a:rPr lang="en-GB" sz="1800" dirty="0">
              <a:hlinkClick xmlns:r="http://schemas.openxmlformats.org/officeDocument/2006/relationships" r:id="rId4"/>
            </a:rPr>
            <a:t>↗</a:t>
          </a:r>
          <a:endParaRPr lang="en-GB" sz="1800" dirty="0"/>
        </a:p>
      </dgm:t>
    </dgm:pt>
    <dgm:pt modelId="{E3FE13DE-C92B-4768-BC7F-993BF20F38A6}" type="parTrans" cxnId="{F44684BA-C7BD-4CEE-B1A9-36D77CC3C3E0}">
      <dgm:prSet/>
      <dgm:spPr/>
      <dgm:t>
        <a:bodyPr/>
        <a:lstStyle/>
        <a:p>
          <a:endParaRPr lang="en-GB" sz="1800"/>
        </a:p>
      </dgm:t>
    </dgm:pt>
    <dgm:pt modelId="{4E8098DE-2440-432D-A280-67A8F882F315}" type="sibTrans" cxnId="{F44684BA-C7BD-4CEE-B1A9-36D77CC3C3E0}">
      <dgm:prSet/>
      <dgm:spPr/>
      <dgm:t>
        <a:bodyPr/>
        <a:lstStyle/>
        <a:p>
          <a:endParaRPr lang="en-GB" sz="1800"/>
        </a:p>
      </dgm:t>
    </dgm:pt>
    <dgm:pt modelId="{5D112EF7-D833-4485-8FCD-3619651D1457}">
      <dgm:prSet custT="1"/>
      <dgm:spPr/>
      <dgm:t>
        <a:bodyPr/>
        <a:lstStyle/>
        <a:p>
          <a:r>
            <a:rPr lang="en-GB" sz="1800" dirty="0"/>
            <a:t>Mindfulness and Anxiety - mental wellbeing webinar with Jonathan’s Voice </a:t>
          </a:r>
          <a:r>
            <a:rPr lang="en-GB" sz="1800" dirty="0">
              <a:hlinkClick xmlns:r="http://schemas.openxmlformats.org/officeDocument/2006/relationships" r:id="rId5"/>
            </a:rPr>
            <a:t>↗</a:t>
          </a:r>
          <a:endParaRPr lang="en-GB" sz="1800" dirty="0"/>
        </a:p>
      </dgm:t>
    </dgm:pt>
    <dgm:pt modelId="{BB2C2DDD-1631-4E98-8814-D69A3A169D19}" type="parTrans" cxnId="{35B7571C-96C2-43A4-AE41-FBD9BDCB8553}">
      <dgm:prSet/>
      <dgm:spPr/>
      <dgm:t>
        <a:bodyPr/>
        <a:lstStyle/>
        <a:p>
          <a:endParaRPr lang="en-GB" sz="1800"/>
        </a:p>
      </dgm:t>
    </dgm:pt>
    <dgm:pt modelId="{8FF28C54-E9A7-4915-8B43-0DEB42E463FF}" type="sibTrans" cxnId="{35B7571C-96C2-43A4-AE41-FBD9BDCB8553}">
      <dgm:prSet/>
      <dgm:spPr/>
      <dgm:t>
        <a:bodyPr/>
        <a:lstStyle/>
        <a:p>
          <a:endParaRPr lang="en-GB" sz="1800"/>
        </a:p>
      </dgm:t>
    </dgm:pt>
    <dgm:pt modelId="{275F9EC2-D477-414F-A68A-7B6E7CBDE2F8}">
      <dgm:prSet phldrT="[Text]" custT="1"/>
      <dgm:spPr/>
      <dgm:t>
        <a:bodyPr/>
        <a:lstStyle/>
        <a:p>
          <a:endParaRPr lang="en-GB" sz="1800" dirty="0"/>
        </a:p>
      </dgm:t>
    </dgm:pt>
    <dgm:pt modelId="{C3DCBB2B-6D0D-4711-B172-1062E0025012}" type="parTrans" cxnId="{07B8E245-186E-412A-A78F-0192413CF6D3}">
      <dgm:prSet/>
      <dgm:spPr/>
      <dgm:t>
        <a:bodyPr/>
        <a:lstStyle/>
        <a:p>
          <a:endParaRPr lang="en-GB" sz="1800"/>
        </a:p>
      </dgm:t>
    </dgm:pt>
    <dgm:pt modelId="{1C2B64E3-DB34-4E21-8972-E2D1D9D53660}" type="sibTrans" cxnId="{07B8E245-186E-412A-A78F-0192413CF6D3}">
      <dgm:prSet/>
      <dgm:spPr/>
      <dgm:t>
        <a:bodyPr/>
        <a:lstStyle/>
        <a:p>
          <a:endParaRPr lang="en-GB" sz="1800"/>
        </a:p>
      </dgm:t>
    </dgm:pt>
    <dgm:pt modelId="{8C256FD2-A356-4194-84F0-22DD9995E285}">
      <dgm:prSet custT="1"/>
      <dgm:spPr/>
      <dgm:t>
        <a:bodyPr/>
        <a:lstStyle/>
        <a:p>
          <a:r>
            <a:rPr lang="en-GB" sz="1800" dirty="0"/>
            <a:t>Women in IP Coffee Date – Extending Empathy to others and ourselves </a:t>
          </a:r>
          <a:r>
            <a:rPr lang="en-GB" sz="1800" dirty="0">
              <a:hlinkClick xmlns:r="http://schemas.openxmlformats.org/officeDocument/2006/relationships" r:id="rId6"/>
            </a:rPr>
            <a:t>↗</a:t>
          </a:r>
          <a:endParaRPr lang="en-GB" sz="1800" dirty="0"/>
        </a:p>
      </dgm:t>
    </dgm:pt>
    <dgm:pt modelId="{0726B1DC-53DC-45FE-AA11-E623D1AA8805}" type="parTrans" cxnId="{BA40E5A9-41DB-439D-BF3F-2450C73D0CD7}">
      <dgm:prSet/>
      <dgm:spPr/>
      <dgm:t>
        <a:bodyPr/>
        <a:lstStyle/>
        <a:p>
          <a:endParaRPr lang="en-GB" sz="1800"/>
        </a:p>
      </dgm:t>
    </dgm:pt>
    <dgm:pt modelId="{DF1CF05A-B2B7-4A49-82AF-95F8738B66DF}" type="sibTrans" cxnId="{BA40E5A9-41DB-439D-BF3F-2450C73D0CD7}">
      <dgm:prSet/>
      <dgm:spPr/>
      <dgm:t>
        <a:bodyPr/>
        <a:lstStyle/>
        <a:p>
          <a:endParaRPr lang="en-GB" sz="1800"/>
        </a:p>
      </dgm:t>
    </dgm:pt>
    <dgm:pt modelId="{5F9899BA-28FB-41F8-B144-FB2A3C728A50}">
      <dgm:prSet custT="1"/>
      <dgm:spPr/>
      <dgm:t>
        <a:bodyPr/>
        <a:lstStyle/>
        <a:p>
          <a:r>
            <a:rPr lang="en-GB" sz="1800" dirty="0"/>
            <a:t>IP Ability Coffee Date - Myth-busting Disability and Neurodiversity </a:t>
          </a:r>
          <a:r>
            <a:rPr lang="en-GB" sz="1800" dirty="0">
              <a:hlinkClick xmlns:r="http://schemas.openxmlformats.org/officeDocument/2006/relationships" r:id="rId7"/>
            </a:rPr>
            <a:t>↗</a:t>
          </a:r>
          <a:endParaRPr lang="en-GB" sz="1800" dirty="0"/>
        </a:p>
      </dgm:t>
    </dgm:pt>
    <dgm:pt modelId="{62AA3ACA-5EEF-479A-97D0-711BB5E6201B}" type="parTrans" cxnId="{1224D36A-7140-49A3-A6E8-339C519606A9}">
      <dgm:prSet/>
      <dgm:spPr/>
      <dgm:t>
        <a:bodyPr/>
        <a:lstStyle/>
        <a:p>
          <a:endParaRPr lang="en-GB" sz="1800"/>
        </a:p>
      </dgm:t>
    </dgm:pt>
    <dgm:pt modelId="{3706446C-8DEF-4416-8D56-A5F5965A3C80}" type="sibTrans" cxnId="{1224D36A-7140-49A3-A6E8-339C519606A9}">
      <dgm:prSet/>
      <dgm:spPr/>
      <dgm:t>
        <a:bodyPr/>
        <a:lstStyle/>
        <a:p>
          <a:endParaRPr lang="en-GB" sz="1800"/>
        </a:p>
      </dgm:t>
    </dgm:pt>
    <dgm:pt modelId="{32F5CB49-1B45-4296-9683-2220CD903E59}">
      <dgm:prSet custT="1"/>
      <dgm:spPr/>
      <dgm:t>
        <a:bodyPr/>
        <a:lstStyle/>
        <a:p>
          <a:r>
            <a:rPr lang="en-GB" sz="1800" dirty="0"/>
            <a:t>Supporting the (peri)menopause life-stage with life-style </a:t>
          </a:r>
          <a:r>
            <a:rPr lang="en-GB" sz="1800" dirty="0">
              <a:hlinkClick xmlns:r="http://schemas.openxmlformats.org/officeDocument/2006/relationships" r:id="rId8"/>
            </a:rPr>
            <a:t>↗</a:t>
          </a:r>
          <a:endParaRPr lang="en-GB" sz="1800" dirty="0"/>
        </a:p>
      </dgm:t>
    </dgm:pt>
    <dgm:pt modelId="{B24D9EE4-D8F4-4507-BFF5-D188DA319767}" type="parTrans" cxnId="{97184E6A-3FA9-43FF-8174-62382C2D9978}">
      <dgm:prSet/>
      <dgm:spPr/>
      <dgm:t>
        <a:bodyPr/>
        <a:lstStyle/>
        <a:p>
          <a:endParaRPr lang="en-GB" sz="1800"/>
        </a:p>
      </dgm:t>
    </dgm:pt>
    <dgm:pt modelId="{6583F277-9A13-4243-AC19-985B0BFD1C1B}" type="sibTrans" cxnId="{97184E6A-3FA9-43FF-8174-62382C2D9978}">
      <dgm:prSet/>
      <dgm:spPr/>
      <dgm:t>
        <a:bodyPr/>
        <a:lstStyle/>
        <a:p>
          <a:endParaRPr lang="en-GB" sz="1800"/>
        </a:p>
      </dgm:t>
    </dgm:pt>
    <dgm:pt modelId="{048F750B-E086-48D5-AB00-1CD7FCA19977}">
      <dgm:prSet phldrT="[Text]" custT="1"/>
      <dgm:spPr/>
      <dgm:t>
        <a:bodyPr/>
        <a:lstStyle/>
        <a:p>
          <a:r>
            <a:rPr lang="en-GB" sz="1800" dirty="0"/>
            <a:t>Allyship and preventing sexual harassment – are you ready for the Worker Protection Act? </a:t>
          </a:r>
          <a:r>
            <a:rPr lang="en-GB" sz="1800" dirty="0">
              <a:hlinkClick xmlns:r="http://schemas.openxmlformats.org/officeDocument/2006/relationships" r:id="rId9"/>
            </a:rPr>
            <a:t>↗</a:t>
          </a:r>
          <a:endParaRPr lang="en-GB" sz="1800" dirty="0"/>
        </a:p>
      </dgm:t>
    </dgm:pt>
    <dgm:pt modelId="{067BA73B-5E1B-4891-AABF-91D84BC0AD68}" type="parTrans" cxnId="{4EB633DD-ED7B-4E32-8872-9C17892D572E}">
      <dgm:prSet/>
      <dgm:spPr/>
      <dgm:t>
        <a:bodyPr/>
        <a:lstStyle/>
        <a:p>
          <a:endParaRPr lang="en-GB" sz="1800"/>
        </a:p>
      </dgm:t>
    </dgm:pt>
    <dgm:pt modelId="{6415004B-18A6-44EF-B361-275D7459C25B}" type="sibTrans" cxnId="{4EB633DD-ED7B-4E32-8872-9C17892D572E}">
      <dgm:prSet/>
      <dgm:spPr/>
      <dgm:t>
        <a:bodyPr/>
        <a:lstStyle/>
        <a:p>
          <a:endParaRPr lang="en-GB" sz="1800"/>
        </a:p>
      </dgm:t>
    </dgm:pt>
    <dgm:pt modelId="{BA0EB657-F037-4987-9BCB-30FB85F0A7A0}">
      <dgm:prSet custT="1"/>
      <dgm:spPr/>
      <dgm:t>
        <a:bodyPr/>
        <a:lstStyle/>
        <a:p>
          <a:r>
            <a:rPr lang="en-GB" sz="1800" dirty="0"/>
            <a:t>IP &amp; ME Lunch and Learn: How to take your power back </a:t>
          </a:r>
          <a:r>
            <a:rPr lang="en-GB" sz="1800" dirty="0">
              <a:hlinkClick xmlns:r="http://schemas.openxmlformats.org/officeDocument/2006/relationships" r:id="rId10"/>
            </a:rPr>
            <a:t>↗</a:t>
          </a:r>
          <a:endParaRPr lang="en-GB" sz="1800" dirty="0"/>
        </a:p>
      </dgm:t>
    </dgm:pt>
    <dgm:pt modelId="{E41BD2FD-CBAA-47D7-BC4A-ED715C443470}" type="parTrans" cxnId="{D3013B02-BA48-4698-8D67-8F88B6E78F4D}">
      <dgm:prSet/>
      <dgm:spPr/>
      <dgm:t>
        <a:bodyPr/>
        <a:lstStyle/>
        <a:p>
          <a:endParaRPr lang="en-GB" sz="1800"/>
        </a:p>
      </dgm:t>
    </dgm:pt>
    <dgm:pt modelId="{C58DFA5A-4457-4A0B-9380-573B12A3A3CF}" type="sibTrans" cxnId="{D3013B02-BA48-4698-8D67-8F88B6E78F4D}">
      <dgm:prSet/>
      <dgm:spPr/>
      <dgm:t>
        <a:bodyPr/>
        <a:lstStyle/>
        <a:p>
          <a:endParaRPr lang="en-GB" sz="1800"/>
        </a:p>
      </dgm:t>
    </dgm:pt>
    <dgm:pt modelId="{7A06CE68-4B45-43C0-9407-68A58925E89B}">
      <dgm:prSet phldrT="[Text]" custT="1"/>
      <dgm:spPr/>
      <dgm:t>
        <a:bodyPr/>
        <a:lstStyle/>
        <a:p>
          <a:r>
            <a:rPr lang="en-GB" sz="1800" dirty="0"/>
            <a:t>Women in IP Connected Bubbles social events across the UK </a:t>
          </a:r>
          <a:r>
            <a:rPr lang="en-GB" sz="1800" dirty="0">
              <a:hlinkClick xmlns:r="http://schemas.openxmlformats.org/officeDocument/2006/relationships" r:id="rId11"/>
            </a:rPr>
            <a:t>↗</a:t>
          </a:r>
          <a:endParaRPr lang="en-GB" sz="1800" dirty="0"/>
        </a:p>
      </dgm:t>
    </dgm:pt>
    <dgm:pt modelId="{01331178-7B8A-44AC-9B38-9B02CA3B79D2}" type="parTrans" cxnId="{85495998-8EF7-4A8E-A7F4-18E1EDD8F656}">
      <dgm:prSet/>
      <dgm:spPr/>
      <dgm:t>
        <a:bodyPr/>
        <a:lstStyle/>
        <a:p>
          <a:endParaRPr lang="en-GB" sz="1800"/>
        </a:p>
      </dgm:t>
    </dgm:pt>
    <dgm:pt modelId="{63E5D5D9-BB59-455A-8254-AE9DC6DE5D82}" type="sibTrans" cxnId="{85495998-8EF7-4A8E-A7F4-18E1EDD8F656}">
      <dgm:prSet/>
      <dgm:spPr/>
      <dgm:t>
        <a:bodyPr/>
        <a:lstStyle/>
        <a:p>
          <a:endParaRPr lang="en-GB" sz="1800"/>
        </a:p>
      </dgm:t>
    </dgm:pt>
    <dgm:pt modelId="{F745676D-0FA2-4A6B-BC82-ED8F2D99A95E}" type="pres">
      <dgm:prSet presAssocID="{68F92A59-2E55-4E14-8CB5-B2F500188F1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AE7EA83-9F71-4200-A222-DAEC9DA954A3}" type="pres">
      <dgm:prSet presAssocID="{26C6D5A5-094D-45C0-B2F3-4F1AEF90FDF6}" presName="composite" presStyleCnt="0"/>
      <dgm:spPr/>
    </dgm:pt>
    <dgm:pt modelId="{7D59DF9D-1A55-408A-A048-BEBA64842F9A}" type="pres">
      <dgm:prSet presAssocID="{26C6D5A5-094D-45C0-B2F3-4F1AEF90FDF6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C8E23E2-4C68-40CB-8544-FE8FEB35C839}" type="pres">
      <dgm:prSet presAssocID="{26C6D5A5-094D-45C0-B2F3-4F1AEF90FDF6}" presName="Parent" presStyleLbl="alignNode1" presStyleIdx="0" presStyleCnt="3" custScaleX="120288" custLinFactNeighborX="7104">
        <dgm:presLayoutVars>
          <dgm:chMax val="3"/>
          <dgm:chPref val="3"/>
          <dgm:bulletEnabled val="1"/>
        </dgm:presLayoutVars>
      </dgm:prSet>
      <dgm:spPr/>
    </dgm:pt>
    <dgm:pt modelId="{75747FC0-EE0F-4CAD-BA00-4443F55D3BC7}" type="pres">
      <dgm:prSet presAssocID="{26C6D5A5-094D-45C0-B2F3-4F1AEF90FDF6}" presName="Accent" presStyleLbl="parChTrans1D1" presStyleIdx="0" presStyleCnt="3"/>
      <dgm:spPr/>
    </dgm:pt>
    <dgm:pt modelId="{E011B225-6CDF-4841-80D9-A2C49EA4C752}" type="pres">
      <dgm:prSet presAssocID="{26C6D5A5-094D-45C0-B2F3-4F1AEF90FDF6}" presName="Child" presStyleLbl="revTx" presStyleIdx="1" presStyleCnt="6" custScaleY="91068">
        <dgm:presLayoutVars>
          <dgm:chMax val="0"/>
          <dgm:chPref val="0"/>
          <dgm:bulletEnabled val="1"/>
        </dgm:presLayoutVars>
      </dgm:prSet>
      <dgm:spPr/>
    </dgm:pt>
    <dgm:pt modelId="{8826C8F9-D465-4245-835F-002D052F94BD}" type="pres">
      <dgm:prSet presAssocID="{73611D07-DAF9-4744-BE1A-EEEE81B7574D}" presName="sibTrans" presStyleCnt="0"/>
      <dgm:spPr/>
    </dgm:pt>
    <dgm:pt modelId="{68F723AD-6807-4A5F-A0E3-9EEB3D7AB13B}" type="pres">
      <dgm:prSet presAssocID="{229B7016-4577-4C5A-869C-AE9A24DB0F10}" presName="composite" presStyleCnt="0"/>
      <dgm:spPr/>
    </dgm:pt>
    <dgm:pt modelId="{1D71B0AA-5F06-4FA0-9A5E-4C8EF87EE0CD}" type="pres">
      <dgm:prSet presAssocID="{229B7016-4577-4C5A-869C-AE9A24DB0F1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E3F167C-DED6-4858-99E2-829305B7B5E9}" type="pres">
      <dgm:prSet presAssocID="{229B7016-4577-4C5A-869C-AE9A24DB0F10}" presName="Parent" presStyleLbl="alignNode1" presStyleIdx="1" presStyleCnt="3" custScaleX="120288" custLinFactNeighborX="7104">
        <dgm:presLayoutVars>
          <dgm:chMax val="3"/>
          <dgm:chPref val="3"/>
          <dgm:bulletEnabled val="1"/>
        </dgm:presLayoutVars>
      </dgm:prSet>
      <dgm:spPr/>
    </dgm:pt>
    <dgm:pt modelId="{A8C5E798-7117-482B-B310-0C41FC03FC85}" type="pres">
      <dgm:prSet presAssocID="{229B7016-4577-4C5A-869C-AE9A24DB0F10}" presName="Accent" presStyleLbl="parChTrans1D1" presStyleIdx="1" presStyleCnt="3"/>
      <dgm:spPr/>
    </dgm:pt>
    <dgm:pt modelId="{F510B8A1-C988-41ED-89AA-16C88C64510E}" type="pres">
      <dgm:prSet presAssocID="{229B7016-4577-4C5A-869C-AE9A24DB0F10}" presName="Child" presStyleLbl="revTx" presStyleIdx="3" presStyleCnt="6" custScaleY="114115">
        <dgm:presLayoutVars>
          <dgm:chMax val="0"/>
          <dgm:chPref val="0"/>
          <dgm:bulletEnabled val="1"/>
        </dgm:presLayoutVars>
      </dgm:prSet>
      <dgm:spPr/>
    </dgm:pt>
    <dgm:pt modelId="{6519CB89-DF3D-45F3-BEF6-60AFD897050B}" type="pres">
      <dgm:prSet presAssocID="{175ECCF2-039A-4A49-B43D-8DCF8E2B82FD}" presName="sibTrans" presStyleCnt="0"/>
      <dgm:spPr/>
    </dgm:pt>
    <dgm:pt modelId="{47B2C783-407C-412A-AB2C-8F50352BEBC2}" type="pres">
      <dgm:prSet presAssocID="{1432796F-4EF0-4AE2-9A22-D07B32CC0A13}" presName="composite" presStyleCnt="0"/>
      <dgm:spPr/>
    </dgm:pt>
    <dgm:pt modelId="{07E4FCCF-68B1-43ED-A2B3-AE438B09F13B}" type="pres">
      <dgm:prSet presAssocID="{1432796F-4EF0-4AE2-9A22-D07B32CC0A13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262648A2-134B-4F7D-8247-AE59F34FE1BE}" type="pres">
      <dgm:prSet presAssocID="{1432796F-4EF0-4AE2-9A22-D07B32CC0A13}" presName="Parent" presStyleLbl="alignNode1" presStyleIdx="2" presStyleCnt="3" custScaleX="120288" custLinFactNeighborX="7104">
        <dgm:presLayoutVars>
          <dgm:chMax val="3"/>
          <dgm:chPref val="3"/>
          <dgm:bulletEnabled val="1"/>
        </dgm:presLayoutVars>
      </dgm:prSet>
      <dgm:spPr/>
    </dgm:pt>
    <dgm:pt modelId="{610B9DBE-DA82-4BA9-A45E-0B8453613005}" type="pres">
      <dgm:prSet presAssocID="{1432796F-4EF0-4AE2-9A22-D07B32CC0A13}" presName="Accent" presStyleLbl="parChTrans1D1" presStyleIdx="2" presStyleCnt="3"/>
      <dgm:spPr/>
    </dgm:pt>
    <dgm:pt modelId="{F9B2407D-48F3-45FD-89CC-029BAE67BF93}" type="pres">
      <dgm:prSet presAssocID="{1432796F-4EF0-4AE2-9A22-D07B32CC0A13}" presName="Child" presStyleLbl="revTx" presStyleIdx="5" presStyleCnt="6" custScaleY="48542">
        <dgm:presLayoutVars>
          <dgm:chMax val="0"/>
          <dgm:chPref val="0"/>
          <dgm:bulletEnabled val="1"/>
        </dgm:presLayoutVars>
      </dgm:prSet>
      <dgm:spPr/>
    </dgm:pt>
  </dgm:ptLst>
  <dgm:cxnLst>
    <dgm:cxn modelId="{D3013B02-BA48-4698-8D67-8F88B6E78F4D}" srcId="{229B7016-4577-4C5A-869C-AE9A24DB0F10}" destId="{BA0EB657-F037-4987-9BCB-30FB85F0A7A0}" srcOrd="2" destOrd="0" parTransId="{E41BD2FD-CBAA-47D7-BC4A-ED715C443470}" sibTransId="{C58DFA5A-4457-4A0B-9380-573B12A3A3CF}"/>
    <dgm:cxn modelId="{5794981A-DC27-46D6-AD70-42802B644D61}" srcId="{26C6D5A5-094D-45C0-B2F3-4F1AEF90FDF6}" destId="{D013F96C-90FF-43D1-AAE2-1E85C59D7B40}" srcOrd="1" destOrd="0" parTransId="{046426AF-F83A-43D3-8524-FAF05EE5F437}" sibTransId="{CFCECD01-F39F-4CD5-9613-A9EEB1A42925}"/>
    <dgm:cxn modelId="{35B7571C-96C2-43A4-AE41-FBD9BDCB8553}" srcId="{26C6D5A5-094D-45C0-B2F3-4F1AEF90FDF6}" destId="{5D112EF7-D833-4485-8FCD-3619651D1457}" srcOrd="4" destOrd="0" parTransId="{BB2C2DDD-1631-4E98-8814-D69A3A169D19}" sibTransId="{8FF28C54-E9A7-4915-8B43-0DEB42E463FF}"/>
    <dgm:cxn modelId="{ED97DD21-BAB5-4FDF-8724-8ED986625B0D}" type="presOf" srcId="{275F9EC2-D477-414F-A68A-7B6E7CBDE2F8}" destId="{F9B2407D-48F3-45FD-89CC-029BAE67BF93}" srcOrd="0" destOrd="2" presId="urn:microsoft.com/office/officeart/2011/layout/TabList"/>
    <dgm:cxn modelId="{F351612B-4B31-499D-A063-9079E07B948C}" type="presOf" srcId="{8C256FD2-A356-4194-84F0-22DD9995E285}" destId="{F510B8A1-C988-41ED-89AA-16C88C64510E}" srcOrd="0" destOrd="0" presId="urn:microsoft.com/office/officeart/2011/layout/TabList"/>
    <dgm:cxn modelId="{82232A2D-DF79-4E0A-B3F4-4D16571727F9}" srcId="{1432796F-4EF0-4AE2-9A22-D07B32CC0A13}" destId="{F0815BB1-855D-464D-A395-FB20C4C9BEA4}" srcOrd="0" destOrd="0" parTransId="{3B56F9B9-4ACF-49AB-A59D-D217DBE74920}" sibTransId="{FB03B409-87A0-46A1-AEEA-5C6F4975F858}"/>
    <dgm:cxn modelId="{A429AF3B-624D-4742-85EB-6729B2F0B1A5}" type="presOf" srcId="{048F750B-E086-48D5-AB00-1CD7FCA19977}" destId="{E011B225-6CDF-4841-80D9-A2C49EA4C752}" srcOrd="0" destOrd="1" presId="urn:microsoft.com/office/officeart/2011/layout/TabList"/>
    <dgm:cxn modelId="{C1D8FF5B-58AE-4882-A7F9-39E8625D44EB}" type="presOf" srcId="{B84EC2AF-C13F-4B7D-BB02-8F9AB3541D2E}" destId="{1D71B0AA-5F06-4FA0-9A5E-4C8EF87EE0CD}" srcOrd="0" destOrd="0" presId="urn:microsoft.com/office/officeart/2011/layout/TabList"/>
    <dgm:cxn modelId="{07B8E245-186E-412A-A78F-0192413CF6D3}" srcId="{1432796F-4EF0-4AE2-9A22-D07B32CC0A13}" destId="{275F9EC2-D477-414F-A68A-7B6E7CBDE2F8}" srcOrd="3" destOrd="0" parTransId="{C3DCBB2B-6D0D-4711-B172-1062E0025012}" sibTransId="{1C2B64E3-DB34-4E21-8972-E2D1D9D53660}"/>
    <dgm:cxn modelId="{34564846-C4ED-492E-9CDC-35A02387B80E}" srcId="{68F92A59-2E55-4E14-8CB5-B2F500188F1B}" destId="{26C6D5A5-094D-45C0-B2F3-4F1AEF90FDF6}" srcOrd="0" destOrd="0" parTransId="{B3040FA3-C244-4360-BBC1-50D5E2D79D65}" sibTransId="{73611D07-DAF9-4744-BE1A-EEEE81B7574D}"/>
    <dgm:cxn modelId="{97184E6A-3FA9-43FF-8174-62382C2D9978}" srcId="{229B7016-4577-4C5A-869C-AE9A24DB0F10}" destId="{32F5CB49-1B45-4296-9683-2220CD903E59}" srcOrd="5" destOrd="0" parTransId="{B24D9EE4-D8F4-4507-BFF5-D188DA319767}" sibTransId="{6583F277-9A13-4243-AC19-985B0BFD1C1B}"/>
    <dgm:cxn modelId="{B104C66A-668C-4541-90CB-AB78D0A1A255}" type="presOf" srcId="{7A06CE68-4B45-43C0-9407-68A58925E89B}" destId="{F9B2407D-48F3-45FD-89CC-029BAE67BF93}" srcOrd="0" destOrd="1" presId="urn:microsoft.com/office/officeart/2011/layout/TabList"/>
    <dgm:cxn modelId="{1224D36A-7140-49A3-A6E8-339C519606A9}" srcId="{229B7016-4577-4C5A-869C-AE9A24DB0F10}" destId="{5F9899BA-28FB-41F8-B144-FB2A3C728A50}" srcOrd="3" destOrd="0" parTransId="{62AA3ACA-5EEF-479A-97D0-711BB5E6201B}" sibTransId="{3706446C-8DEF-4416-8D56-A5F5965A3C80}"/>
    <dgm:cxn modelId="{39EDB36C-69AC-4252-98CB-C6FCCF2568D2}" srcId="{229B7016-4577-4C5A-869C-AE9A24DB0F10}" destId="{B84EC2AF-C13F-4B7D-BB02-8F9AB3541D2E}" srcOrd="0" destOrd="0" parTransId="{833C5A75-90F8-4816-AC87-6A1CFAA9196F}" sibTransId="{39310ECD-C188-460F-9867-0433FBD6609A}"/>
    <dgm:cxn modelId="{75D37252-A79D-4A1D-9AC3-63EC8211A486}" srcId="{68F92A59-2E55-4E14-8CB5-B2F500188F1B}" destId="{1432796F-4EF0-4AE2-9A22-D07B32CC0A13}" srcOrd="2" destOrd="0" parTransId="{F73DD02C-7E28-4A49-9FD7-F785115803B3}" sibTransId="{B4951DD0-79DF-4131-B331-FB158B1B3E9E}"/>
    <dgm:cxn modelId="{5EF6E972-5A24-4D30-9A1B-4141F35A4209}" type="presOf" srcId="{5D112EF7-D833-4485-8FCD-3619651D1457}" destId="{E011B225-6CDF-4841-80D9-A2C49EA4C752}" srcOrd="0" destOrd="3" presId="urn:microsoft.com/office/officeart/2011/layout/TabList"/>
    <dgm:cxn modelId="{7EA9758E-9573-4E2B-807B-3118F4CED6D8}" type="presOf" srcId="{D19C3F4C-1780-4E93-A0A1-C6CA4A7E9A56}" destId="{F510B8A1-C988-41ED-89AA-16C88C64510E}" srcOrd="0" destOrd="3" presId="urn:microsoft.com/office/officeart/2011/layout/TabList"/>
    <dgm:cxn modelId="{85495998-8EF7-4A8E-A7F4-18E1EDD8F656}" srcId="{1432796F-4EF0-4AE2-9A22-D07B32CC0A13}" destId="{7A06CE68-4B45-43C0-9407-68A58925E89B}" srcOrd="2" destOrd="0" parTransId="{01331178-7B8A-44AC-9B38-9B02CA3B79D2}" sibTransId="{63E5D5D9-BB59-455A-8254-AE9DC6DE5D82}"/>
    <dgm:cxn modelId="{D65856A1-7B63-4155-96A1-8F8B1A20EC6C}" type="presOf" srcId="{D013F96C-90FF-43D1-AAE2-1E85C59D7B40}" destId="{E011B225-6CDF-4841-80D9-A2C49EA4C752}" srcOrd="0" destOrd="0" presId="urn:microsoft.com/office/officeart/2011/layout/TabList"/>
    <dgm:cxn modelId="{20EDAEA3-DF0F-44C1-B20E-715DD49D026B}" type="presOf" srcId="{93076FD6-2798-41FA-AF91-16B0D2E57A1F}" destId="{F9B2407D-48F3-45FD-89CC-029BAE67BF93}" srcOrd="0" destOrd="0" presId="urn:microsoft.com/office/officeart/2011/layout/TabList"/>
    <dgm:cxn modelId="{BA40E5A9-41DB-439D-BF3F-2450C73D0CD7}" srcId="{229B7016-4577-4C5A-869C-AE9A24DB0F10}" destId="{8C256FD2-A356-4194-84F0-22DD9995E285}" srcOrd="1" destOrd="0" parTransId="{0726B1DC-53DC-45FE-AA11-E623D1AA8805}" sibTransId="{DF1CF05A-B2B7-4A49-82AF-95F8738B66DF}"/>
    <dgm:cxn modelId="{B504D8B2-30CB-453A-8C13-B8400C80AE24}" type="presOf" srcId="{1432796F-4EF0-4AE2-9A22-D07B32CC0A13}" destId="{262648A2-134B-4F7D-8247-AE59F34FE1BE}" srcOrd="0" destOrd="0" presId="urn:microsoft.com/office/officeart/2011/layout/TabList"/>
    <dgm:cxn modelId="{32FA88B7-E826-47C4-826C-936F55245AD0}" type="presOf" srcId="{5CDBA833-FB7C-4A2A-BAC4-01FBBD32A302}" destId="{7D59DF9D-1A55-408A-A048-BEBA64842F9A}" srcOrd="0" destOrd="0" presId="urn:microsoft.com/office/officeart/2011/layout/TabList"/>
    <dgm:cxn modelId="{DC8689B8-43E4-418F-8F5D-580E9AC2D76B}" type="presOf" srcId="{F0815BB1-855D-464D-A395-FB20C4C9BEA4}" destId="{07E4FCCF-68B1-43ED-A2B3-AE438B09F13B}" srcOrd="0" destOrd="0" presId="urn:microsoft.com/office/officeart/2011/layout/TabList"/>
    <dgm:cxn modelId="{F44684BA-C7BD-4CEE-B1A9-36D77CC3C3E0}" srcId="{26C6D5A5-094D-45C0-B2F3-4F1AEF90FDF6}" destId="{6E35C490-7CAF-45A1-9AC7-0F08EA169FB5}" srcOrd="3" destOrd="0" parTransId="{E3FE13DE-C92B-4768-BC7F-993BF20F38A6}" sibTransId="{4E8098DE-2440-432D-A280-67A8F882F315}"/>
    <dgm:cxn modelId="{22DEFDBE-A6ED-4EE1-B015-B5D55B5D7618}" type="presOf" srcId="{26C6D5A5-094D-45C0-B2F3-4F1AEF90FDF6}" destId="{EC8E23E2-4C68-40CB-8544-FE8FEB35C839}" srcOrd="0" destOrd="0" presId="urn:microsoft.com/office/officeart/2011/layout/TabList"/>
    <dgm:cxn modelId="{F5CC6ABF-27B3-4F14-8FE4-0DF3EE2E6C44}" type="presOf" srcId="{32F5CB49-1B45-4296-9683-2220CD903E59}" destId="{F510B8A1-C988-41ED-89AA-16C88C64510E}" srcOrd="0" destOrd="4" presId="urn:microsoft.com/office/officeart/2011/layout/TabList"/>
    <dgm:cxn modelId="{20C01AC5-EF5A-4D95-AA9F-B0B7538B7880}" type="presOf" srcId="{229B7016-4577-4C5A-869C-AE9A24DB0F10}" destId="{2E3F167C-DED6-4858-99E2-829305B7B5E9}" srcOrd="0" destOrd="0" presId="urn:microsoft.com/office/officeart/2011/layout/TabList"/>
    <dgm:cxn modelId="{12F700CC-056B-4B29-86E1-4486004A67E5}" srcId="{26C6D5A5-094D-45C0-B2F3-4F1AEF90FDF6}" destId="{5CDBA833-FB7C-4A2A-BAC4-01FBBD32A302}" srcOrd="0" destOrd="0" parTransId="{9F34EEEF-3529-4342-AC27-A83EBF01B641}" sibTransId="{6EB527EB-FB99-41EE-8349-7FA462FDB68E}"/>
    <dgm:cxn modelId="{D26C7FD2-64B2-49E4-BEFC-27A79C0EC1CA}" srcId="{68F92A59-2E55-4E14-8CB5-B2F500188F1B}" destId="{229B7016-4577-4C5A-869C-AE9A24DB0F10}" srcOrd="1" destOrd="0" parTransId="{E86140E7-5896-48C7-9CDD-6420B6C7FAD8}" sibTransId="{175ECCF2-039A-4A49-B43D-8DCF8E2B82FD}"/>
    <dgm:cxn modelId="{64688AD8-46F7-4B66-A0D0-1AD4CD45C923}" type="presOf" srcId="{BA0EB657-F037-4987-9BCB-30FB85F0A7A0}" destId="{F510B8A1-C988-41ED-89AA-16C88C64510E}" srcOrd="0" destOrd="1" presId="urn:microsoft.com/office/officeart/2011/layout/TabList"/>
    <dgm:cxn modelId="{4EB633DD-ED7B-4E32-8872-9C17892D572E}" srcId="{26C6D5A5-094D-45C0-B2F3-4F1AEF90FDF6}" destId="{048F750B-E086-48D5-AB00-1CD7FCA19977}" srcOrd="2" destOrd="0" parTransId="{067BA73B-5E1B-4891-AABF-91D84BC0AD68}" sibTransId="{6415004B-18A6-44EF-B361-275D7459C25B}"/>
    <dgm:cxn modelId="{43EF66E6-51BA-4918-B649-814D3DA0A7A1}" srcId="{229B7016-4577-4C5A-869C-AE9A24DB0F10}" destId="{D19C3F4C-1780-4E93-A0A1-C6CA4A7E9A56}" srcOrd="4" destOrd="0" parTransId="{EB2028BC-EFDA-4708-B099-625CF3E9F3EF}" sibTransId="{912D3F72-775E-4BC9-B354-664FFDB8B04B}"/>
    <dgm:cxn modelId="{2A2349E6-44F8-4492-909C-AB7DF4965441}" type="presOf" srcId="{5F9899BA-28FB-41F8-B144-FB2A3C728A50}" destId="{F510B8A1-C988-41ED-89AA-16C88C64510E}" srcOrd="0" destOrd="2" presId="urn:microsoft.com/office/officeart/2011/layout/TabList"/>
    <dgm:cxn modelId="{BE115CF0-48C1-4293-91BF-35D79CD500CA}" type="presOf" srcId="{6E35C490-7CAF-45A1-9AC7-0F08EA169FB5}" destId="{E011B225-6CDF-4841-80D9-A2C49EA4C752}" srcOrd="0" destOrd="2" presId="urn:microsoft.com/office/officeart/2011/layout/TabList"/>
    <dgm:cxn modelId="{75BCF4F1-C52F-4DB1-947F-C4EFB60D1152}" srcId="{1432796F-4EF0-4AE2-9A22-D07B32CC0A13}" destId="{93076FD6-2798-41FA-AF91-16B0D2E57A1F}" srcOrd="1" destOrd="0" parTransId="{40D7DF49-A2F5-4DA8-8667-9E079F5720F2}" sibTransId="{6A7617AD-A75F-4CC4-8CFF-EFA1275868C0}"/>
    <dgm:cxn modelId="{FD07F5FD-C863-48B3-BB45-B03640B37580}" type="presOf" srcId="{68F92A59-2E55-4E14-8CB5-B2F500188F1B}" destId="{F745676D-0FA2-4A6B-BC82-ED8F2D99A95E}" srcOrd="0" destOrd="0" presId="urn:microsoft.com/office/officeart/2011/layout/TabList"/>
    <dgm:cxn modelId="{5EA87879-99B3-40F7-80BE-2BF63C661E57}" type="presParOf" srcId="{F745676D-0FA2-4A6B-BC82-ED8F2D99A95E}" destId="{AAE7EA83-9F71-4200-A222-DAEC9DA954A3}" srcOrd="0" destOrd="0" presId="urn:microsoft.com/office/officeart/2011/layout/TabList"/>
    <dgm:cxn modelId="{10DD8DD6-605F-440C-91D2-81B82B031168}" type="presParOf" srcId="{AAE7EA83-9F71-4200-A222-DAEC9DA954A3}" destId="{7D59DF9D-1A55-408A-A048-BEBA64842F9A}" srcOrd="0" destOrd="0" presId="urn:microsoft.com/office/officeart/2011/layout/TabList"/>
    <dgm:cxn modelId="{E1A80242-BF67-42D1-AD03-CB57015970F7}" type="presParOf" srcId="{AAE7EA83-9F71-4200-A222-DAEC9DA954A3}" destId="{EC8E23E2-4C68-40CB-8544-FE8FEB35C839}" srcOrd="1" destOrd="0" presId="urn:microsoft.com/office/officeart/2011/layout/TabList"/>
    <dgm:cxn modelId="{8504B661-89F7-4A5D-B535-872C009FD3F6}" type="presParOf" srcId="{AAE7EA83-9F71-4200-A222-DAEC9DA954A3}" destId="{75747FC0-EE0F-4CAD-BA00-4443F55D3BC7}" srcOrd="2" destOrd="0" presId="urn:microsoft.com/office/officeart/2011/layout/TabList"/>
    <dgm:cxn modelId="{31D38D44-D96B-4327-B8DE-D04DF7C66EB7}" type="presParOf" srcId="{F745676D-0FA2-4A6B-BC82-ED8F2D99A95E}" destId="{E011B225-6CDF-4841-80D9-A2C49EA4C752}" srcOrd="1" destOrd="0" presId="urn:microsoft.com/office/officeart/2011/layout/TabList"/>
    <dgm:cxn modelId="{6BB6DDDF-CF6D-4C06-8774-A14EA4E20918}" type="presParOf" srcId="{F745676D-0FA2-4A6B-BC82-ED8F2D99A95E}" destId="{8826C8F9-D465-4245-835F-002D052F94BD}" srcOrd="2" destOrd="0" presId="urn:microsoft.com/office/officeart/2011/layout/TabList"/>
    <dgm:cxn modelId="{EDB0BECB-58A8-4D6F-8330-EDB27FFDB543}" type="presParOf" srcId="{F745676D-0FA2-4A6B-BC82-ED8F2D99A95E}" destId="{68F723AD-6807-4A5F-A0E3-9EEB3D7AB13B}" srcOrd="3" destOrd="0" presId="urn:microsoft.com/office/officeart/2011/layout/TabList"/>
    <dgm:cxn modelId="{084E6F18-C297-4AB6-A87E-D5A6A1C698E9}" type="presParOf" srcId="{68F723AD-6807-4A5F-A0E3-9EEB3D7AB13B}" destId="{1D71B0AA-5F06-4FA0-9A5E-4C8EF87EE0CD}" srcOrd="0" destOrd="0" presId="urn:microsoft.com/office/officeart/2011/layout/TabList"/>
    <dgm:cxn modelId="{FC3BC2DA-1E14-4BF5-8AB0-7987F856C88D}" type="presParOf" srcId="{68F723AD-6807-4A5F-A0E3-9EEB3D7AB13B}" destId="{2E3F167C-DED6-4858-99E2-829305B7B5E9}" srcOrd="1" destOrd="0" presId="urn:microsoft.com/office/officeart/2011/layout/TabList"/>
    <dgm:cxn modelId="{0C44CD48-7124-4105-932C-C2C79668229F}" type="presParOf" srcId="{68F723AD-6807-4A5F-A0E3-9EEB3D7AB13B}" destId="{A8C5E798-7117-482B-B310-0C41FC03FC85}" srcOrd="2" destOrd="0" presId="urn:microsoft.com/office/officeart/2011/layout/TabList"/>
    <dgm:cxn modelId="{0D3FBF2E-4260-432C-B315-E95BA0C6D959}" type="presParOf" srcId="{F745676D-0FA2-4A6B-BC82-ED8F2D99A95E}" destId="{F510B8A1-C988-41ED-89AA-16C88C64510E}" srcOrd="4" destOrd="0" presId="urn:microsoft.com/office/officeart/2011/layout/TabList"/>
    <dgm:cxn modelId="{8D3FC09C-42D7-4077-A9D0-1019EF250190}" type="presParOf" srcId="{F745676D-0FA2-4A6B-BC82-ED8F2D99A95E}" destId="{6519CB89-DF3D-45F3-BEF6-60AFD897050B}" srcOrd="5" destOrd="0" presId="urn:microsoft.com/office/officeart/2011/layout/TabList"/>
    <dgm:cxn modelId="{A635F1F2-3765-4EC3-B74C-3F2F4CB2E149}" type="presParOf" srcId="{F745676D-0FA2-4A6B-BC82-ED8F2D99A95E}" destId="{47B2C783-407C-412A-AB2C-8F50352BEBC2}" srcOrd="6" destOrd="0" presId="urn:microsoft.com/office/officeart/2011/layout/TabList"/>
    <dgm:cxn modelId="{07E65990-B58B-4016-A754-2BE918B6EB23}" type="presParOf" srcId="{47B2C783-407C-412A-AB2C-8F50352BEBC2}" destId="{07E4FCCF-68B1-43ED-A2B3-AE438B09F13B}" srcOrd="0" destOrd="0" presId="urn:microsoft.com/office/officeart/2011/layout/TabList"/>
    <dgm:cxn modelId="{BB935C10-8A15-452A-B9E8-16B917A8F1EC}" type="presParOf" srcId="{47B2C783-407C-412A-AB2C-8F50352BEBC2}" destId="{262648A2-134B-4F7D-8247-AE59F34FE1BE}" srcOrd="1" destOrd="0" presId="urn:microsoft.com/office/officeart/2011/layout/TabList"/>
    <dgm:cxn modelId="{029A9007-B6DE-462B-9F65-F0020EB73FF1}" type="presParOf" srcId="{47B2C783-407C-412A-AB2C-8F50352BEBC2}" destId="{610B9DBE-DA82-4BA9-A45E-0B8453613005}" srcOrd="2" destOrd="0" presId="urn:microsoft.com/office/officeart/2011/layout/TabList"/>
    <dgm:cxn modelId="{1C6933C6-399D-4EB2-8715-06F175C55463}" type="presParOf" srcId="{F745676D-0FA2-4A6B-BC82-ED8F2D99A95E}" destId="{F9B2407D-48F3-45FD-89CC-029BAE67BF93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F92A59-2E55-4E14-8CB5-B2F500188F1B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29B7016-4577-4C5A-869C-AE9A24DB0F10}">
      <dgm:prSet phldrT="[Text]" custT="1"/>
      <dgm:spPr/>
      <dgm:t>
        <a:bodyPr/>
        <a:lstStyle/>
        <a:p>
          <a:r>
            <a:rPr lang="en-GB" sz="2400" dirty="0"/>
            <a:t>Recordings and written reports of many of our educational events</a:t>
          </a:r>
        </a:p>
      </dgm:t>
    </dgm:pt>
    <dgm:pt modelId="{E86140E7-5896-48C7-9CDD-6420B6C7FAD8}" type="parTrans" cxnId="{D26C7FD2-64B2-49E4-BEFC-27A79C0EC1CA}">
      <dgm:prSet/>
      <dgm:spPr/>
      <dgm:t>
        <a:bodyPr/>
        <a:lstStyle/>
        <a:p>
          <a:endParaRPr lang="en-GB" sz="1800"/>
        </a:p>
      </dgm:t>
    </dgm:pt>
    <dgm:pt modelId="{175ECCF2-039A-4A49-B43D-8DCF8E2B82FD}" type="sibTrans" cxnId="{D26C7FD2-64B2-49E4-BEFC-27A79C0EC1CA}">
      <dgm:prSet/>
      <dgm:spPr/>
      <dgm:t>
        <a:bodyPr/>
        <a:lstStyle/>
        <a:p>
          <a:endParaRPr lang="en-GB" sz="1800"/>
        </a:p>
      </dgm:t>
    </dgm:pt>
    <dgm:pt modelId="{B84EC2AF-C13F-4B7D-BB02-8F9AB3541D2E}">
      <dgm:prSet phldrT="[Text]" custT="1"/>
      <dgm:spPr/>
      <dgm:t>
        <a:bodyPr/>
        <a:lstStyle/>
        <a:p>
          <a:r>
            <a:rPr lang="en-GB" sz="1800" dirty="0"/>
            <a:t>Cake culture and eating disorders: the bittersweet reality </a:t>
          </a:r>
          <a:r>
            <a:rPr lang="en-GB" sz="1800" dirty="0">
              <a:hlinkClick xmlns:r="http://schemas.openxmlformats.org/officeDocument/2006/relationships" r:id="rId1"/>
            </a:rPr>
            <a:t>↗</a:t>
          </a:r>
          <a:endParaRPr lang="en-GB" sz="1800" dirty="0"/>
        </a:p>
      </dgm:t>
    </dgm:pt>
    <dgm:pt modelId="{833C5A75-90F8-4816-AC87-6A1CFAA9196F}" type="parTrans" cxnId="{39EDB36C-69AC-4252-98CB-C6FCCF2568D2}">
      <dgm:prSet/>
      <dgm:spPr/>
      <dgm:t>
        <a:bodyPr/>
        <a:lstStyle/>
        <a:p>
          <a:endParaRPr lang="en-GB" sz="1800"/>
        </a:p>
      </dgm:t>
    </dgm:pt>
    <dgm:pt modelId="{39310ECD-C188-460F-9867-0433FBD6609A}" type="sibTrans" cxnId="{39EDB36C-69AC-4252-98CB-C6FCCF2568D2}">
      <dgm:prSet/>
      <dgm:spPr/>
      <dgm:t>
        <a:bodyPr/>
        <a:lstStyle/>
        <a:p>
          <a:endParaRPr lang="en-GB" sz="1800"/>
        </a:p>
      </dgm:t>
    </dgm:pt>
    <dgm:pt modelId="{F0815BB1-855D-464D-A395-FB20C4C9BEA4}">
      <dgm:prSet phldrT="[Text]" custT="1"/>
      <dgm:spPr/>
      <dgm:t>
        <a:bodyPr/>
        <a:lstStyle/>
        <a:p>
          <a:r>
            <a:rPr lang="en-GB" sz="2400" dirty="0"/>
            <a:t>Other resources</a:t>
          </a:r>
        </a:p>
      </dgm:t>
    </dgm:pt>
    <dgm:pt modelId="{3B56F9B9-4ACF-49AB-A59D-D217DBE74920}" type="parTrans" cxnId="{82232A2D-DF79-4E0A-B3F4-4D16571727F9}">
      <dgm:prSet/>
      <dgm:spPr/>
      <dgm:t>
        <a:bodyPr/>
        <a:lstStyle/>
        <a:p>
          <a:endParaRPr lang="en-GB" sz="1800"/>
        </a:p>
      </dgm:t>
    </dgm:pt>
    <dgm:pt modelId="{FB03B409-87A0-46A1-AEEA-5C6F4975F858}" type="sibTrans" cxnId="{82232A2D-DF79-4E0A-B3F4-4D16571727F9}">
      <dgm:prSet/>
      <dgm:spPr/>
      <dgm:t>
        <a:bodyPr/>
        <a:lstStyle/>
        <a:p>
          <a:endParaRPr lang="en-GB" sz="1800"/>
        </a:p>
      </dgm:t>
    </dgm:pt>
    <dgm:pt modelId="{93076FD6-2798-41FA-AF91-16B0D2E57A1F}">
      <dgm:prSet phldrT="[Text]" custT="1"/>
      <dgm:spPr/>
      <dgm:t>
        <a:bodyPr/>
        <a:lstStyle/>
        <a:p>
          <a:r>
            <a:rPr lang="en-GB" sz="1800" dirty="0"/>
            <a:t>Guidelines on Improving ethnic diversity </a:t>
          </a:r>
          <a:r>
            <a:rPr lang="en-GB" sz="1800" dirty="0">
              <a:hlinkClick xmlns:r="http://schemas.openxmlformats.org/officeDocument/2006/relationships" r:id="rId2"/>
            </a:rPr>
            <a:t>↗</a:t>
          </a:r>
          <a:r>
            <a:rPr lang="en-GB" sz="1800" dirty="0"/>
            <a:t> and Recruiting for social mobility </a:t>
          </a:r>
          <a:r>
            <a:rPr lang="en-GB" sz="1800" dirty="0">
              <a:hlinkClick xmlns:r="http://schemas.openxmlformats.org/officeDocument/2006/relationships" r:id="rId3"/>
            </a:rPr>
            <a:t>↗</a:t>
          </a:r>
          <a:endParaRPr lang="en-GB" sz="1800" dirty="0"/>
        </a:p>
      </dgm:t>
    </dgm:pt>
    <dgm:pt modelId="{40D7DF49-A2F5-4DA8-8667-9E079F5720F2}" type="parTrans" cxnId="{75BCF4F1-C52F-4DB1-947F-C4EFB60D1152}">
      <dgm:prSet/>
      <dgm:spPr/>
      <dgm:t>
        <a:bodyPr/>
        <a:lstStyle/>
        <a:p>
          <a:endParaRPr lang="en-GB" sz="1800"/>
        </a:p>
      </dgm:t>
    </dgm:pt>
    <dgm:pt modelId="{6A7617AD-A75F-4CC4-8CFF-EFA1275868C0}" type="sibTrans" cxnId="{75BCF4F1-C52F-4DB1-947F-C4EFB60D1152}">
      <dgm:prSet/>
      <dgm:spPr/>
      <dgm:t>
        <a:bodyPr/>
        <a:lstStyle/>
        <a:p>
          <a:endParaRPr lang="en-GB" sz="1800"/>
        </a:p>
      </dgm:t>
    </dgm:pt>
    <dgm:pt modelId="{275F9EC2-D477-414F-A68A-7B6E7CBDE2F8}">
      <dgm:prSet phldrT="[Text]" custT="1"/>
      <dgm:spPr/>
      <dgm:t>
        <a:bodyPr/>
        <a:lstStyle/>
        <a:p>
          <a:r>
            <a:rPr lang="en-GB" sz="1800" dirty="0"/>
            <a:t>Summer of IP recordings and resources (useful for outreach work) </a:t>
          </a:r>
          <a:r>
            <a:rPr lang="en-GB" sz="1800" dirty="0">
              <a:hlinkClick xmlns:r="http://schemas.openxmlformats.org/officeDocument/2006/relationships" r:id="rId4"/>
            </a:rPr>
            <a:t>↗</a:t>
          </a:r>
          <a:endParaRPr lang="en-GB" sz="1800" dirty="0"/>
        </a:p>
      </dgm:t>
    </dgm:pt>
    <dgm:pt modelId="{C3DCBB2B-6D0D-4711-B172-1062E0025012}" type="parTrans" cxnId="{07B8E245-186E-412A-A78F-0192413CF6D3}">
      <dgm:prSet/>
      <dgm:spPr/>
      <dgm:t>
        <a:bodyPr/>
        <a:lstStyle/>
        <a:p>
          <a:endParaRPr lang="en-GB" sz="1800"/>
        </a:p>
      </dgm:t>
    </dgm:pt>
    <dgm:pt modelId="{1C2B64E3-DB34-4E21-8972-E2D1D9D53660}" type="sibTrans" cxnId="{07B8E245-186E-412A-A78F-0192413CF6D3}">
      <dgm:prSet/>
      <dgm:spPr/>
      <dgm:t>
        <a:bodyPr/>
        <a:lstStyle/>
        <a:p>
          <a:endParaRPr lang="en-GB" sz="1800"/>
        </a:p>
      </dgm:t>
    </dgm:pt>
    <dgm:pt modelId="{BD6E957E-3E44-47A9-95E3-AA0033ABE5F1}">
      <dgm:prSet phldrT="[Text]" custT="1"/>
      <dgm:spPr/>
      <dgm:t>
        <a:bodyPr/>
        <a:lstStyle/>
        <a:p>
          <a:r>
            <a:rPr lang="en-GB" sz="2400" dirty="0"/>
            <a:t>Blog posts</a:t>
          </a:r>
        </a:p>
      </dgm:t>
    </dgm:pt>
    <dgm:pt modelId="{8E020B7F-B3C1-4D5C-828C-BEF0BF028095}" type="parTrans" cxnId="{60292E22-79DB-4DE9-B8D4-236A0B7D2EDC}">
      <dgm:prSet/>
      <dgm:spPr/>
      <dgm:t>
        <a:bodyPr/>
        <a:lstStyle/>
        <a:p>
          <a:endParaRPr lang="en-GB"/>
        </a:p>
      </dgm:t>
    </dgm:pt>
    <dgm:pt modelId="{C1C9C200-E311-4EF0-90E5-64217D7C8393}" type="sibTrans" cxnId="{60292E22-79DB-4DE9-B8D4-236A0B7D2EDC}">
      <dgm:prSet/>
      <dgm:spPr/>
      <dgm:t>
        <a:bodyPr/>
        <a:lstStyle/>
        <a:p>
          <a:endParaRPr lang="en-GB"/>
        </a:p>
      </dgm:t>
    </dgm:pt>
    <dgm:pt modelId="{B2576736-467E-4320-80FA-A14E7E5A6BCF}">
      <dgm:prSet phldrT="[Text]" custT="1"/>
      <dgm:spPr/>
      <dgm:t>
        <a:bodyPr/>
        <a:lstStyle/>
        <a:p>
          <a:r>
            <a:rPr lang="en-US" sz="1800" b="0" i="0" dirty="0"/>
            <a:t>CIPA and IP Ability webinar “Knowing me, knowing you: ADHD and the IP Professions” </a:t>
          </a:r>
          <a:r>
            <a:rPr lang="en-GB" sz="1800" dirty="0">
              <a:hlinkClick xmlns:r="http://schemas.openxmlformats.org/officeDocument/2006/relationships" r:id="rId5"/>
            </a:rPr>
            <a:t>↗</a:t>
          </a:r>
          <a:endParaRPr lang="en-GB" sz="1800" dirty="0"/>
        </a:p>
      </dgm:t>
    </dgm:pt>
    <dgm:pt modelId="{6031B174-165B-4038-9D93-D28980CFC778}" type="parTrans" cxnId="{8DD15DAD-C6B8-41A1-8BA1-5E8AE452C670}">
      <dgm:prSet/>
      <dgm:spPr/>
      <dgm:t>
        <a:bodyPr/>
        <a:lstStyle/>
        <a:p>
          <a:endParaRPr lang="en-GB"/>
        </a:p>
      </dgm:t>
    </dgm:pt>
    <dgm:pt modelId="{A2096FEB-520A-4F18-B55F-A0C14F455C64}" type="sibTrans" cxnId="{8DD15DAD-C6B8-41A1-8BA1-5E8AE452C670}">
      <dgm:prSet/>
      <dgm:spPr/>
      <dgm:t>
        <a:bodyPr/>
        <a:lstStyle/>
        <a:p>
          <a:endParaRPr lang="en-GB"/>
        </a:p>
      </dgm:t>
    </dgm:pt>
    <dgm:pt modelId="{5A484B54-9B41-4E8E-9031-B76A1AFC7B8B}">
      <dgm:prSet phldrT="[Text]" custT="1"/>
      <dgm:spPr/>
      <dgm:t>
        <a:bodyPr/>
        <a:lstStyle/>
        <a:p>
          <a:endParaRPr lang="en-GB" sz="1800" dirty="0"/>
        </a:p>
      </dgm:t>
    </dgm:pt>
    <dgm:pt modelId="{1602D565-DD8C-4CAA-84E7-A2332023A891}" type="parTrans" cxnId="{8B632EE8-B4EF-423E-9253-06179B6821A1}">
      <dgm:prSet/>
      <dgm:spPr/>
      <dgm:t>
        <a:bodyPr/>
        <a:lstStyle/>
        <a:p>
          <a:endParaRPr lang="en-GB"/>
        </a:p>
      </dgm:t>
    </dgm:pt>
    <dgm:pt modelId="{046C05BD-60D9-4B7C-AABF-172377C83C54}" type="sibTrans" cxnId="{8B632EE8-B4EF-423E-9253-06179B6821A1}">
      <dgm:prSet/>
      <dgm:spPr/>
      <dgm:t>
        <a:bodyPr/>
        <a:lstStyle/>
        <a:p>
          <a:endParaRPr lang="en-GB"/>
        </a:p>
      </dgm:t>
    </dgm:pt>
    <dgm:pt modelId="{874A7368-455A-4016-BF43-B6D48272551B}">
      <dgm:prSet phldrT="[Text]" custT="1"/>
      <dgm:spPr/>
      <dgm:t>
        <a:bodyPr/>
        <a:lstStyle/>
        <a:p>
          <a:endParaRPr lang="en-GB" sz="2400" dirty="0"/>
        </a:p>
      </dgm:t>
    </dgm:pt>
    <dgm:pt modelId="{57AB658D-CC06-4C63-A780-5156A8F5CAC7}" type="parTrans" cxnId="{A9DF167F-ABCF-40FD-951E-9C2C163356C7}">
      <dgm:prSet/>
      <dgm:spPr/>
      <dgm:t>
        <a:bodyPr/>
        <a:lstStyle/>
        <a:p>
          <a:endParaRPr lang="en-GB"/>
        </a:p>
      </dgm:t>
    </dgm:pt>
    <dgm:pt modelId="{74D53EC2-DC7E-4746-B535-F2720732A068}" type="sibTrans" cxnId="{A9DF167F-ABCF-40FD-951E-9C2C163356C7}">
      <dgm:prSet/>
      <dgm:spPr/>
      <dgm:t>
        <a:bodyPr/>
        <a:lstStyle/>
        <a:p>
          <a:endParaRPr lang="en-GB"/>
        </a:p>
      </dgm:t>
    </dgm:pt>
    <dgm:pt modelId="{D8C39FDF-D899-4BA6-986D-02408A0624A8}">
      <dgm:prSet phldrT="[Text]" custT="1"/>
      <dgm:spPr/>
      <dgm:t>
        <a:bodyPr/>
        <a:lstStyle/>
        <a:p>
          <a:endParaRPr lang="en-GB" sz="1800" dirty="0"/>
        </a:p>
      </dgm:t>
    </dgm:pt>
    <dgm:pt modelId="{D48CCFA6-999E-4B92-86F5-052642578205}" type="parTrans" cxnId="{6319167C-B246-408D-8489-B242F88565C5}">
      <dgm:prSet/>
      <dgm:spPr/>
      <dgm:t>
        <a:bodyPr/>
        <a:lstStyle/>
        <a:p>
          <a:endParaRPr lang="en-GB"/>
        </a:p>
      </dgm:t>
    </dgm:pt>
    <dgm:pt modelId="{ED950282-5EF0-41B4-811A-5E158B103D38}" type="sibTrans" cxnId="{6319167C-B246-408D-8489-B242F88565C5}">
      <dgm:prSet/>
      <dgm:spPr/>
      <dgm:t>
        <a:bodyPr/>
        <a:lstStyle/>
        <a:p>
          <a:endParaRPr lang="en-GB"/>
        </a:p>
      </dgm:t>
    </dgm:pt>
    <dgm:pt modelId="{558BA079-C344-44A5-B903-F8CC41458C9A}">
      <dgm:prSet phldrT="[Text]" custT="1"/>
      <dgm:spPr/>
      <dgm:t>
        <a:bodyPr/>
        <a:lstStyle/>
        <a:p>
          <a:r>
            <a:rPr lang="en-GB" sz="1800" dirty="0"/>
            <a:t>Webinar with Jonathan’s Voice “Procrastination Frustration!” </a:t>
          </a:r>
          <a:r>
            <a:rPr lang="en-GB" sz="1800" dirty="0">
              <a:hlinkClick xmlns:r="http://schemas.openxmlformats.org/officeDocument/2006/relationships" r:id="rId6"/>
            </a:rPr>
            <a:t>↗</a:t>
          </a:r>
          <a:endParaRPr lang="en-GB" sz="1800" dirty="0"/>
        </a:p>
      </dgm:t>
    </dgm:pt>
    <dgm:pt modelId="{DA1D3CCA-F370-4852-A5B8-6E41F682283A}" type="parTrans" cxnId="{C962B319-8E32-4711-863B-090446A952F9}">
      <dgm:prSet/>
      <dgm:spPr/>
      <dgm:t>
        <a:bodyPr/>
        <a:lstStyle/>
        <a:p>
          <a:endParaRPr lang="en-GB"/>
        </a:p>
      </dgm:t>
    </dgm:pt>
    <dgm:pt modelId="{4943583F-3BC6-40BA-9859-BB415C36268C}" type="sibTrans" cxnId="{C962B319-8E32-4711-863B-090446A952F9}">
      <dgm:prSet/>
      <dgm:spPr/>
      <dgm:t>
        <a:bodyPr/>
        <a:lstStyle/>
        <a:p>
          <a:endParaRPr lang="en-GB"/>
        </a:p>
      </dgm:t>
    </dgm:pt>
    <dgm:pt modelId="{8B00FE7E-A47B-4E1F-A05C-FAE6BEFD6CA7}">
      <dgm:prSet phldrT="[Text]" custT="1"/>
      <dgm:spPr/>
      <dgm:t>
        <a:bodyPr/>
        <a:lstStyle/>
        <a:p>
          <a:r>
            <a:rPr lang="en-GB" sz="1800" dirty="0"/>
            <a:t>International Women’s Day: Inspire Inclusion </a:t>
          </a:r>
          <a:r>
            <a:rPr lang="en-GB" sz="1800" dirty="0">
              <a:hlinkClick xmlns:r="http://schemas.openxmlformats.org/officeDocument/2006/relationships" r:id="rId7"/>
            </a:rPr>
            <a:t>↗</a:t>
          </a:r>
          <a:endParaRPr lang="en-GB" sz="1800" dirty="0"/>
        </a:p>
      </dgm:t>
    </dgm:pt>
    <dgm:pt modelId="{40AC0946-C93E-4C41-87E4-521BF45B58BF}" type="parTrans" cxnId="{B8B62087-238A-47E6-B311-C7C0A7BEEE54}">
      <dgm:prSet/>
      <dgm:spPr/>
      <dgm:t>
        <a:bodyPr/>
        <a:lstStyle/>
        <a:p>
          <a:endParaRPr lang="en-GB"/>
        </a:p>
      </dgm:t>
    </dgm:pt>
    <dgm:pt modelId="{E03D2F6A-16E4-447E-BA99-32772D9BD1B7}" type="sibTrans" cxnId="{B8B62087-238A-47E6-B311-C7C0A7BEEE54}">
      <dgm:prSet/>
      <dgm:spPr/>
      <dgm:t>
        <a:bodyPr/>
        <a:lstStyle/>
        <a:p>
          <a:endParaRPr lang="en-GB"/>
        </a:p>
      </dgm:t>
    </dgm:pt>
    <dgm:pt modelId="{765E9C85-8EEE-46CE-8CF5-E88404763232}">
      <dgm:prSet phldrT="[Text]" custT="1"/>
      <dgm:spPr/>
      <dgm:t>
        <a:bodyPr/>
        <a:lstStyle/>
        <a:p>
          <a:r>
            <a:rPr lang="en-GB" sz="1800" dirty="0"/>
            <a:t>“Stories to Tell” – a series of interviews in celebration of South Asian Heritage Month </a:t>
          </a:r>
          <a:r>
            <a:rPr lang="en-GB" sz="1800" dirty="0">
              <a:hlinkClick xmlns:r="http://schemas.openxmlformats.org/officeDocument/2006/relationships" r:id="rId8"/>
            </a:rPr>
            <a:t>↗</a:t>
          </a:r>
          <a:endParaRPr lang="en-GB" sz="1800" dirty="0"/>
        </a:p>
      </dgm:t>
    </dgm:pt>
    <dgm:pt modelId="{DF6E7E5D-B5FC-4C6D-B836-257384ADE296}" type="parTrans" cxnId="{0BC0127F-0112-488A-B3E5-DD5DBA60E04F}">
      <dgm:prSet/>
      <dgm:spPr/>
      <dgm:t>
        <a:bodyPr/>
        <a:lstStyle/>
        <a:p>
          <a:endParaRPr lang="en-GB"/>
        </a:p>
      </dgm:t>
    </dgm:pt>
    <dgm:pt modelId="{B1EEDEFF-CF3F-4FA9-988C-1EDDC80F4A05}" type="sibTrans" cxnId="{0BC0127F-0112-488A-B3E5-DD5DBA60E04F}">
      <dgm:prSet/>
      <dgm:spPr/>
      <dgm:t>
        <a:bodyPr/>
        <a:lstStyle/>
        <a:p>
          <a:endParaRPr lang="en-GB"/>
        </a:p>
      </dgm:t>
    </dgm:pt>
    <dgm:pt modelId="{E6DB85DE-3DBB-4759-ABEB-E38B561A0640}">
      <dgm:prSet phldrT="[Text]" custT="1"/>
      <dgm:spPr/>
      <dgm:t>
        <a:bodyPr/>
        <a:lstStyle/>
        <a:p>
          <a:r>
            <a:rPr lang="en-GB" sz="1800" dirty="0"/>
            <a:t>Inclusivity Unlocked! Top Tips and other resources </a:t>
          </a:r>
          <a:r>
            <a:rPr lang="en-GB" sz="1800" dirty="0">
              <a:hlinkClick xmlns:r="http://schemas.openxmlformats.org/officeDocument/2006/relationships" r:id="rId9"/>
            </a:rPr>
            <a:t>↗</a:t>
          </a:r>
          <a:endParaRPr lang="en-GB" sz="1800" dirty="0"/>
        </a:p>
      </dgm:t>
    </dgm:pt>
    <dgm:pt modelId="{DA4B31E3-DDA1-47C9-A2E6-59E47ABF2647}" type="parTrans" cxnId="{BBB597F7-AEE7-4F48-85BA-5F85B43C9E9B}">
      <dgm:prSet/>
      <dgm:spPr/>
      <dgm:t>
        <a:bodyPr/>
        <a:lstStyle/>
        <a:p>
          <a:endParaRPr lang="en-GB"/>
        </a:p>
      </dgm:t>
    </dgm:pt>
    <dgm:pt modelId="{A7B41BA8-54BB-4F9C-9E8B-DA92111C42F6}" type="sibTrans" cxnId="{BBB597F7-AEE7-4F48-85BA-5F85B43C9E9B}">
      <dgm:prSet/>
      <dgm:spPr/>
      <dgm:t>
        <a:bodyPr/>
        <a:lstStyle/>
        <a:p>
          <a:endParaRPr lang="en-GB"/>
        </a:p>
      </dgm:t>
    </dgm:pt>
    <dgm:pt modelId="{A616FA36-EA3B-49FE-BE01-FBB908CC34D3}">
      <dgm:prSet phldrT="[Text]" custT="1"/>
      <dgm:spPr/>
      <dgm:t>
        <a:bodyPr/>
        <a:lstStyle/>
        <a:p>
          <a:r>
            <a:rPr lang="en-GB" sz="1800" dirty="0"/>
            <a:t>IP Ability ‘Disability Confidence’ resource pack </a:t>
          </a:r>
          <a:r>
            <a:rPr lang="en-GB" sz="1800" dirty="0">
              <a:hlinkClick xmlns:r="http://schemas.openxmlformats.org/officeDocument/2006/relationships" r:id="rId10"/>
            </a:rPr>
            <a:t>↗</a:t>
          </a:r>
          <a:endParaRPr lang="en-GB" sz="1800" dirty="0"/>
        </a:p>
      </dgm:t>
    </dgm:pt>
    <dgm:pt modelId="{DDB6EDAA-F7F9-4C59-935B-891317108E68}" type="parTrans" cxnId="{17AF6F11-F091-4BB0-8C1F-801CA67E2F00}">
      <dgm:prSet/>
      <dgm:spPr/>
      <dgm:t>
        <a:bodyPr/>
        <a:lstStyle/>
        <a:p>
          <a:endParaRPr lang="en-GB"/>
        </a:p>
      </dgm:t>
    </dgm:pt>
    <dgm:pt modelId="{5C0655DF-B20F-4FDC-A675-0D1EF13B002F}" type="sibTrans" cxnId="{17AF6F11-F091-4BB0-8C1F-801CA67E2F00}">
      <dgm:prSet/>
      <dgm:spPr/>
      <dgm:t>
        <a:bodyPr/>
        <a:lstStyle/>
        <a:p>
          <a:endParaRPr lang="en-GB"/>
        </a:p>
      </dgm:t>
    </dgm:pt>
    <dgm:pt modelId="{4E7033B1-824B-4811-8A65-D389DEB64599}">
      <dgm:prSet phldrT="[Text]" custT="1"/>
      <dgm:spPr/>
      <dgm:t>
        <a:bodyPr/>
        <a:lstStyle/>
        <a:p>
          <a:r>
            <a:rPr lang="en-GB" sz="1800" dirty="0"/>
            <a:t>Busting the Menopause Myths </a:t>
          </a:r>
          <a:r>
            <a:rPr lang="en-GB" sz="1800" dirty="0">
              <a:hlinkClick xmlns:r="http://schemas.openxmlformats.org/officeDocument/2006/relationships" r:id="rId11"/>
            </a:rPr>
            <a:t>↗</a:t>
          </a:r>
          <a:endParaRPr lang="en-GB" sz="1800" dirty="0"/>
        </a:p>
      </dgm:t>
    </dgm:pt>
    <dgm:pt modelId="{953523C2-DDFE-4C3B-B382-5B3250FEE9FC}" type="parTrans" cxnId="{76BDA117-C6C6-412D-83CD-62E041D72F14}">
      <dgm:prSet/>
      <dgm:spPr/>
      <dgm:t>
        <a:bodyPr/>
        <a:lstStyle/>
        <a:p>
          <a:endParaRPr lang="en-GB"/>
        </a:p>
      </dgm:t>
    </dgm:pt>
    <dgm:pt modelId="{C399E7A1-DF34-40D3-AFDC-00D09B7C9EDB}" type="sibTrans" cxnId="{76BDA117-C6C6-412D-83CD-62E041D72F14}">
      <dgm:prSet/>
      <dgm:spPr/>
      <dgm:t>
        <a:bodyPr/>
        <a:lstStyle/>
        <a:p>
          <a:endParaRPr lang="en-GB"/>
        </a:p>
      </dgm:t>
    </dgm:pt>
    <dgm:pt modelId="{881FF35D-F8A5-467C-A1C2-7E0832DE1B7C}">
      <dgm:prSet phldrT="[Text]" custT="1"/>
      <dgm:spPr/>
      <dgm:t>
        <a:bodyPr/>
        <a:lstStyle/>
        <a:p>
          <a:r>
            <a:rPr lang="en-GB" sz="1800" dirty="0"/>
            <a:t>Give yourself a break – mental wellbeing post </a:t>
          </a:r>
          <a:r>
            <a:rPr lang="en-GB" sz="1800" dirty="0">
              <a:hlinkClick xmlns:r="http://schemas.openxmlformats.org/officeDocument/2006/relationships" r:id="rId12"/>
            </a:rPr>
            <a:t>↗</a:t>
          </a:r>
          <a:endParaRPr lang="en-GB" sz="1800" dirty="0"/>
        </a:p>
      </dgm:t>
    </dgm:pt>
    <dgm:pt modelId="{15B33695-CA53-43E5-902F-AEC6D3DB8BCA}" type="sibTrans" cxnId="{B4B52FDD-82B4-4E36-9793-9B50F75EB59D}">
      <dgm:prSet/>
      <dgm:spPr/>
      <dgm:t>
        <a:bodyPr/>
        <a:lstStyle/>
        <a:p>
          <a:endParaRPr lang="en-GB"/>
        </a:p>
      </dgm:t>
    </dgm:pt>
    <dgm:pt modelId="{81693948-C0EC-418F-BE3B-83AD38E6FE96}" type="parTrans" cxnId="{B4B52FDD-82B4-4E36-9793-9B50F75EB59D}">
      <dgm:prSet/>
      <dgm:spPr/>
      <dgm:t>
        <a:bodyPr/>
        <a:lstStyle/>
        <a:p>
          <a:endParaRPr lang="en-GB"/>
        </a:p>
      </dgm:t>
    </dgm:pt>
    <dgm:pt modelId="{F745676D-0FA2-4A6B-BC82-ED8F2D99A95E}" type="pres">
      <dgm:prSet presAssocID="{68F92A59-2E55-4E14-8CB5-B2F500188F1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8F723AD-6807-4A5F-A0E3-9EEB3D7AB13B}" type="pres">
      <dgm:prSet presAssocID="{229B7016-4577-4C5A-869C-AE9A24DB0F10}" presName="composite" presStyleCnt="0"/>
      <dgm:spPr/>
    </dgm:pt>
    <dgm:pt modelId="{1D71B0AA-5F06-4FA0-9A5E-4C8EF87EE0CD}" type="pres">
      <dgm:prSet presAssocID="{229B7016-4577-4C5A-869C-AE9A24DB0F10}" presName="FirstChild" presStyleLbl="revTx" presStyleIdx="0" presStyleCnt="6" custScaleX="86449">
        <dgm:presLayoutVars>
          <dgm:chMax val="0"/>
          <dgm:chPref val="0"/>
          <dgm:bulletEnabled val="1"/>
        </dgm:presLayoutVars>
      </dgm:prSet>
      <dgm:spPr/>
    </dgm:pt>
    <dgm:pt modelId="{2E3F167C-DED6-4858-99E2-829305B7B5E9}" type="pres">
      <dgm:prSet presAssocID="{229B7016-4577-4C5A-869C-AE9A24DB0F10}" presName="Parent" presStyleLbl="alignNode1" presStyleIdx="0" presStyleCnt="3" custScaleX="323287" custLinFactNeighborX="55822" custLinFactNeighborY="2735">
        <dgm:presLayoutVars>
          <dgm:chMax val="3"/>
          <dgm:chPref val="3"/>
          <dgm:bulletEnabled val="1"/>
        </dgm:presLayoutVars>
      </dgm:prSet>
      <dgm:spPr/>
    </dgm:pt>
    <dgm:pt modelId="{A8C5E798-7117-482B-B310-0C41FC03FC85}" type="pres">
      <dgm:prSet presAssocID="{229B7016-4577-4C5A-869C-AE9A24DB0F10}" presName="Accent" presStyleLbl="parChTrans1D1" presStyleIdx="0" presStyleCnt="3" custLinFactNeighborX="-14514" custLinFactNeighborY="60478"/>
      <dgm:spPr/>
    </dgm:pt>
    <dgm:pt modelId="{BBB73AB0-1E08-4752-8CAE-6BEED33E3D6F}" type="pres">
      <dgm:prSet presAssocID="{229B7016-4577-4C5A-869C-AE9A24DB0F10}" presName="Child" presStyleLbl="revTx" presStyleIdx="1" presStyleCnt="6" custScaleY="78652" custLinFactY="1563" custLinFactNeighborY="100000">
        <dgm:presLayoutVars>
          <dgm:chMax val="0"/>
          <dgm:chPref val="0"/>
          <dgm:bulletEnabled val="1"/>
        </dgm:presLayoutVars>
      </dgm:prSet>
      <dgm:spPr/>
    </dgm:pt>
    <dgm:pt modelId="{6519CB89-DF3D-45F3-BEF6-60AFD897050B}" type="pres">
      <dgm:prSet presAssocID="{175ECCF2-039A-4A49-B43D-8DCF8E2B82FD}" presName="sibTrans" presStyleCnt="0"/>
      <dgm:spPr/>
    </dgm:pt>
    <dgm:pt modelId="{9983BFCF-1D91-4B29-90DB-12FD7828EC2A}" type="pres">
      <dgm:prSet presAssocID="{BD6E957E-3E44-47A9-95E3-AA0033ABE5F1}" presName="composite" presStyleCnt="0"/>
      <dgm:spPr/>
    </dgm:pt>
    <dgm:pt modelId="{D7728869-3F87-456C-8860-E768A889E0D0}" type="pres">
      <dgm:prSet presAssocID="{BD6E957E-3E44-47A9-95E3-AA0033ABE5F1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08C62B7-3920-4B83-A4E3-4F945D47C32F}" type="pres">
      <dgm:prSet presAssocID="{BD6E957E-3E44-47A9-95E3-AA0033ABE5F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17A656A3-FB51-4E1A-BDBE-EF7E1B79DF4D}" type="pres">
      <dgm:prSet presAssocID="{BD6E957E-3E44-47A9-95E3-AA0033ABE5F1}" presName="Accent" presStyleLbl="parChTrans1D1" presStyleIdx="1" presStyleCnt="3"/>
      <dgm:spPr>
        <a:ln>
          <a:solidFill>
            <a:srgbClr val="99CC00"/>
          </a:solidFill>
        </a:ln>
      </dgm:spPr>
    </dgm:pt>
    <dgm:pt modelId="{FAAD2ACE-78FD-4CA3-BB59-2A31320361BB}" type="pres">
      <dgm:prSet presAssocID="{BD6E957E-3E44-47A9-95E3-AA0033ABE5F1}" presName="Child" presStyleLbl="revTx" presStyleIdx="3" presStyleCnt="6" custLinFactNeighborY="81264">
        <dgm:presLayoutVars>
          <dgm:chMax val="0"/>
          <dgm:chPref val="0"/>
          <dgm:bulletEnabled val="1"/>
        </dgm:presLayoutVars>
      </dgm:prSet>
      <dgm:spPr/>
    </dgm:pt>
    <dgm:pt modelId="{0517BD59-53BC-4307-BF9C-9CADDDBD50AA}" type="pres">
      <dgm:prSet presAssocID="{C1C9C200-E311-4EF0-90E5-64217D7C8393}" presName="sibTrans" presStyleCnt="0"/>
      <dgm:spPr/>
    </dgm:pt>
    <dgm:pt modelId="{ED5A51A8-6D73-4D04-9E7E-7145F0059475}" type="pres">
      <dgm:prSet presAssocID="{F0815BB1-855D-464D-A395-FB20C4C9BEA4}" presName="composite" presStyleCnt="0"/>
      <dgm:spPr/>
    </dgm:pt>
    <dgm:pt modelId="{9E1AC0CD-5DB1-46BA-B684-EB344C32CF12}" type="pres">
      <dgm:prSet presAssocID="{F0815BB1-855D-464D-A395-FB20C4C9BEA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CC3F8BE-BF4E-43C8-B856-D39CB2290DCF}" type="pres">
      <dgm:prSet presAssocID="{F0815BB1-855D-464D-A395-FB20C4C9BEA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C0420954-6FB5-4630-8C16-5C52EF35C211}" type="pres">
      <dgm:prSet presAssocID="{F0815BB1-855D-464D-A395-FB20C4C9BEA4}" presName="Accent" presStyleLbl="parChTrans1D1" presStyleIdx="2" presStyleCnt="3"/>
      <dgm:spPr>
        <a:ln>
          <a:solidFill>
            <a:schemeClr val="accent3"/>
          </a:solidFill>
        </a:ln>
      </dgm:spPr>
    </dgm:pt>
    <dgm:pt modelId="{ED9487D4-499B-4D32-8782-E466289E4EE2}" type="pres">
      <dgm:prSet presAssocID="{F0815BB1-855D-464D-A395-FB20C4C9BEA4}" presName="Child" presStyleLbl="revTx" presStyleIdx="5" presStyleCnt="6" custLinFactNeighborY="2279">
        <dgm:presLayoutVars>
          <dgm:chMax val="0"/>
          <dgm:chPref val="0"/>
          <dgm:bulletEnabled val="1"/>
        </dgm:presLayoutVars>
      </dgm:prSet>
      <dgm:spPr/>
    </dgm:pt>
  </dgm:ptLst>
  <dgm:cxnLst>
    <dgm:cxn modelId="{0B3C7807-1631-45DB-B906-67DB7517DDE9}" type="presOf" srcId="{93076FD6-2798-41FA-AF91-16B0D2E57A1F}" destId="{ED9487D4-499B-4D32-8782-E466289E4EE2}" srcOrd="0" destOrd="0" presId="urn:microsoft.com/office/officeart/2011/layout/TabList"/>
    <dgm:cxn modelId="{17AF6F11-F091-4BB0-8C1F-801CA67E2F00}" srcId="{F0815BB1-855D-464D-A395-FB20C4C9BEA4}" destId="{A616FA36-EA3B-49FE-BE01-FBB908CC34D3}" srcOrd="2" destOrd="0" parTransId="{DDB6EDAA-F7F9-4C59-935B-891317108E68}" sibTransId="{5C0655DF-B20F-4FDC-A675-0D1EF13B002F}"/>
    <dgm:cxn modelId="{76BDA117-C6C6-412D-83CD-62E041D72F14}" srcId="{229B7016-4577-4C5A-869C-AE9A24DB0F10}" destId="{4E7033B1-824B-4811-8A65-D389DEB64599}" srcOrd="3" destOrd="0" parTransId="{953523C2-DDFE-4C3B-B382-5B3250FEE9FC}" sibTransId="{C399E7A1-DF34-40D3-AFDC-00D09B7C9EDB}"/>
    <dgm:cxn modelId="{C962B319-8E32-4711-863B-090446A952F9}" srcId="{229B7016-4577-4C5A-869C-AE9A24DB0F10}" destId="{558BA079-C344-44A5-B903-F8CC41458C9A}" srcOrd="2" destOrd="0" parTransId="{DA1D3CCA-F370-4852-A5B8-6E41F682283A}" sibTransId="{4943583F-3BC6-40BA-9859-BB415C36268C}"/>
    <dgm:cxn modelId="{206E7020-B692-4728-90C3-2F58C63B838B}" type="presOf" srcId="{5A484B54-9B41-4E8E-9031-B76A1AFC7B8B}" destId="{D7728869-3F87-456C-8860-E768A889E0D0}" srcOrd="0" destOrd="0" presId="urn:microsoft.com/office/officeart/2011/layout/TabList"/>
    <dgm:cxn modelId="{60292E22-79DB-4DE9-B8D4-236A0B7D2EDC}" srcId="{68F92A59-2E55-4E14-8CB5-B2F500188F1B}" destId="{BD6E957E-3E44-47A9-95E3-AA0033ABE5F1}" srcOrd="1" destOrd="0" parTransId="{8E020B7F-B3C1-4D5C-828C-BEF0BF028095}" sibTransId="{C1C9C200-E311-4EF0-90E5-64217D7C8393}"/>
    <dgm:cxn modelId="{0707062D-7B6C-4D69-A635-641D3ADDA5AD}" type="presOf" srcId="{765E9C85-8EEE-46CE-8CF5-E88404763232}" destId="{FAAD2ACE-78FD-4CA3-BB59-2A31320361BB}" srcOrd="0" destOrd="2" presId="urn:microsoft.com/office/officeart/2011/layout/TabList"/>
    <dgm:cxn modelId="{82232A2D-DF79-4E0A-B3F4-4D16571727F9}" srcId="{68F92A59-2E55-4E14-8CB5-B2F500188F1B}" destId="{F0815BB1-855D-464D-A395-FB20C4C9BEA4}" srcOrd="2" destOrd="0" parTransId="{3B56F9B9-4ACF-49AB-A59D-D217DBE74920}" sibTransId="{FB03B409-87A0-46A1-AEEA-5C6F4975F858}"/>
    <dgm:cxn modelId="{D7CF0E32-D30B-4416-8423-50BC8C40C317}" type="presOf" srcId="{BD6E957E-3E44-47A9-95E3-AA0033ABE5F1}" destId="{F08C62B7-3920-4B83-A4E3-4F945D47C32F}" srcOrd="0" destOrd="0" presId="urn:microsoft.com/office/officeart/2011/layout/TabList"/>
    <dgm:cxn modelId="{5818D53C-9B9A-4E29-A9D1-B6D1F352ADDF}" type="presOf" srcId="{B2576736-467E-4320-80FA-A14E7E5A6BCF}" destId="{BBB73AB0-1E08-4752-8CAE-6BEED33E3D6F}" srcOrd="0" destOrd="0" presId="urn:microsoft.com/office/officeart/2011/layout/TabList"/>
    <dgm:cxn modelId="{42477960-42C7-4E39-BED2-3545A3C5DEB4}" type="presOf" srcId="{874A7368-455A-4016-BF43-B6D48272551B}" destId="{1D71B0AA-5F06-4FA0-9A5E-4C8EF87EE0CD}" srcOrd="0" destOrd="0" presId="urn:microsoft.com/office/officeart/2011/layout/TabList"/>
    <dgm:cxn modelId="{B5060545-50DF-4DA2-88BE-A937E8320D27}" type="presOf" srcId="{B84EC2AF-C13F-4B7D-BB02-8F9AB3541D2E}" destId="{FAAD2ACE-78FD-4CA3-BB59-2A31320361BB}" srcOrd="0" destOrd="3" presId="urn:microsoft.com/office/officeart/2011/layout/TabList"/>
    <dgm:cxn modelId="{07B8E245-186E-412A-A78F-0192413CF6D3}" srcId="{F0815BB1-855D-464D-A395-FB20C4C9BEA4}" destId="{275F9EC2-D477-414F-A68A-7B6E7CBDE2F8}" srcOrd="4" destOrd="0" parTransId="{C3DCBB2B-6D0D-4711-B172-1062E0025012}" sibTransId="{1C2B64E3-DB34-4E21-8972-E2D1D9D53660}"/>
    <dgm:cxn modelId="{39EDB36C-69AC-4252-98CB-C6FCCF2568D2}" srcId="{BD6E957E-3E44-47A9-95E3-AA0033ABE5F1}" destId="{B84EC2AF-C13F-4B7D-BB02-8F9AB3541D2E}" srcOrd="4" destOrd="0" parTransId="{833C5A75-90F8-4816-AC87-6A1CFAA9196F}" sibTransId="{39310ECD-C188-460F-9867-0433FBD6609A}"/>
    <dgm:cxn modelId="{E7788470-F38F-4958-BA53-64BE80C86BB6}" type="presOf" srcId="{A616FA36-EA3B-49FE-BE01-FBB908CC34D3}" destId="{ED9487D4-499B-4D32-8782-E466289E4EE2}" srcOrd="0" destOrd="1" presId="urn:microsoft.com/office/officeart/2011/layout/TabList"/>
    <dgm:cxn modelId="{5844E979-6F24-4AA2-ABCC-90EFA72AEC41}" type="presOf" srcId="{8B00FE7E-A47B-4E1F-A05C-FAE6BEFD6CA7}" destId="{FAAD2ACE-78FD-4CA3-BB59-2A31320361BB}" srcOrd="0" destOrd="0" presId="urn:microsoft.com/office/officeart/2011/layout/TabList"/>
    <dgm:cxn modelId="{6319167C-B246-408D-8489-B242F88565C5}" srcId="{F0815BB1-855D-464D-A395-FB20C4C9BEA4}" destId="{D8C39FDF-D899-4BA6-986D-02408A0624A8}" srcOrd="0" destOrd="0" parTransId="{D48CCFA6-999E-4B92-86F5-052642578205}" sibTransId="{ED950282-5EF0-41B4-811A-5E158B103D38}"/>
    <dgm:cxn modelId="{0BC0127F-0112-488A-B3E5-DD5DBA60E04F}" srcId="{BD6E957E-3E44-47A9-95E3-AA0033ABE5F1}" destId="{765E9C85-8EEE-46CE-8CF5-E88404763232}" srcOrd="3" destOrd="0" parTransId="{DF6E7E5D-B5FC-4C6D-B836-257384ADE296}" sibTransId="{B1EEDEFF-CF3F-4FA9-988C-1EDDC80F4A05}"/>
    <dgm:cxn modelId="{A9DF167F-ABCF-40FD-951E-9C2C163356C7}" srcId="{229B7016-4577-4C5A-869C-AE9A24DB0F10}" destId="{874A7368-455A-4016-BF43-B6D48272551B}" srcOrd="0" destOrd="0" parTransId="{57AB658D-CC06-4C63-A780-5156A8F5CAC7}" sibTransId="{74D53EC2-DC7E-4746-B535-F2720732A068}"/>
    <dgm:cxn modelId="{A16F5A83-7501-4AAE-98C4-9664B6C7A68B}" type="presOf" srcId="{4E7033B1-824B-4811-8A65-D389DEB64599}" destId="{BBB73AB0-1E08-4752-8CAE-6BEED33E3D6F}" srcOrd="0" destOrd="2" presId="urn:microsoft.com/office/officeart/2011/layout/TabList"/>
    <dgm:cxn modelId="{B8B62087-238A-47E6-B311-C7C0A7BEEE54}" srcId="{BD6E957E-3E44-47A9-95E3-AA0033ABE5F1}" destId="{8B00FE7E-A47B-4E1F-A05C-FAE6BEFD6CA7}" srcOrd="1" destOrd="0" parTransId="{40AC0946-C93E-4C41-87E4-521BF45B58BF}" sibTransId="{E03D2F6A-16E4-447E-BA99-32772D9BD1B7}"/>
    <dgm:cxn modelId="{0F598C91-C8F9-4775-BF66-2526C66C2552}" type="presOf" srcId="{275F9EC2-D477-414F-A68A-7B6E7CBDE2F8}" destId="{ED9487D4-499B-4D32-8782-E466289E4EE2}" srcOrd="0" destOrd="3" presId="urn:microsoft.com/office/officeart/2011/layout/TabList"/>
    <dgm:cxn modelId="{DE125E95-828B-41D6-B555-DA75B326EA83}" type="presOf" srcId="{F0815BB1-855D-464D-A395-FB20C4C9BEA4}" destId="{8CC3F8BE-BF4E-43C8-B856-D39CB2290DCF}" srcOrd="0" destOrd="0" presId="urn:microsoft.com/office/officeart/2011/layout/TabList"/>
    <dgm:cxn modelId="{8DD15DAD-C6B8-41A1-8BA1-5E8AE452C670}" srcId="{229B7016-4577-4C5A-869C-AE9A24DB0F10}" destId="{B2576736-467E-4320-80FA-A14E7E5A6BCF}" srcOrd="1" destOrd="0" parTransId="{6031B174-165B-4038-9D93-D28980CFC778}" sibTransId="{A2096FEB-520A-4F18-B55F-A0C14F455C64}"/>
    <dgm:cxn modelId="{4D51E6BA-8D42-4CA4-B17A-F0072BEF02FE}" type="presOf" srcId="{D8C39FDF-D899-4BA6-986D-02408A0624A8}" destId="{9E1AC0CD-5DB1-46BA-B684-EB344C32CF12}" srcOrd="0" destOrd="0" presId="urn:microsoft.com/office/officeart/2011/layout/TabList"/>
    <dgm:cxn modelId="{20C01AC5-EF5A-4D95-AA9F-B0B7538B7880}" type="presOf" srcId="{229B7016-4577-4C5A-869C-AE9A24DB0F10}" destId="{2E3F167C-DED6-4858-99E2-829305B7B5E9}" srcOrd="0" destOrd="0" presId="urn:microsoft.com/office/officeart/2011/layout/TabList"/>
    <dgm:cxn modelId="{9959B0C6-874A-4329-A655-41A96E28A425}" type="presOf" srcId="{E6DB85DE-3DBB-4759-ABEB-E38B561A0640}" destId="{ED9487D4-499B-4D32-8782-E466289E4EE2}" srcOrd="0" destOrd="2" presId="urn:microsoft.com/office/officeart/2011/layout/TabList"/>
    <dgm:cxn modelId="{D26C7FD2-64B2-49E4-BEFC-27A79C0EC1CA}" srcId="{68F92A59-2E55-4E14-8CB5-B2F500188F1B}" destId="{229B7016-4577-4C5A-869C-AE9A24DB0F10}" srcOrd="0" destOrd="0" parTransId="{E86140E7-5896-48C7-9CDD-6420B6C7FAD8}" sibTransId="{175ECCF2-039A-4A49-B43D-8DCF8E2B82FD}"/>
    <dgm:cxn modelId="{8E2CCCD2-4A78-4E85-B8FA-7C97B218FD7F}" type="presOf" srcId="{558BA079-C344-44A5-B903-F8CC41458C9A}" destId="{BBB73AB0-1E08-4752-8CAE-6BEED33E3D6F}" srcOrd="0" destOrd="1" presId="urn:microsoft.com/office/officeart/2011/layout/TabList"/>
    <dgm:cxn modelId="{73EC99DA-559E-4AAB-A11C-28886B63D753}" type="presOf" srcId="{881FF35D-F8A5-467C-A1C2-7E0832DE1B7C}" destId="{FAAD2ACE-78FD-4CA3-BB59-2A31320361BB}" srcOrd="0" destOrd="1" presId="urn:microsoft.com/office/officeart/2011/layout/TabList"/>
    <dgm:cxn modelId="{B4B52FDD-82B4-4E36-9793-9B50F75EB59D}" srcId="{BD6E957E-3E44-47A9-95E3-AA0033ABE5F1}" destId="{881FF35D-F8A5-467C-A1C2-7E0832DE1B7C}" srcOrd="2" destOrd="0" parTransId="{81693948-C0EC-418F-BE3B-83AD38E6FE96}" sibTransId="{15B33695-CA53-43E5-902F-AEC6D3DB8BCA}"/>
    <dgm:cxn modelId="{8B632EE8-B4EF-423E-9253-06179B6821A1}" srcId="{BD6E957E-3E44-47A9-95E3-AA0033ABE5F1}" destId="{5A484B54-9B41-4E8E-9031-B76A1AFC7B8B}" srcOrd="0" destOrd="0" parTransId="{1602D565-DD8C-4CAA-84E7-A2332023A891}" sibTransId="{046C05BD-60D9-4B7C-AABF-172377C83C54}"/>
    <dgm:cxn modelId="{75BCF4F1-C52F-4DB1-947F-C4EFB60D1152}" srcId="{F0815BB1-855D-464D-A395-FB20C4C9BEA4}" destId="{93076FD6-2798-41FA-AF91-16B0D2E57A1F}" srcOrd="1" destOrd="0" parTransId="{40D7DF49-A2F5-4DA8-8667-9E079F5720F2}" sibTransId="{6A7617AD-A75F-4CC4-8CFF-EFA1275868C0}"/>
    <dgm:cxn modelId="{BBB597F7-AEE7-4F48-85BA-5F85B43C9E9B}" srcId="{F0815BB1-855D-464D-A395-FB20C4C9BEA4}" destId="{E6DB85DE-3DBB-4759-ABEB-E38B561A0640}" srcOrd="3" destOrd="0" parTransId="{DA4B31E3-DDA1-47C9-A2E6-59E47ABF2647}" sibTransId="{A7B41BA8-54BB-4F9C-9E8B-DA92111C42F6}"/>
    <dgm:cxn modelId="{FD07F5FD-C863-48B3-BB45-B03640B37580}" type="presOf" srcId="{68F92A59-2E55-4E14-8CB5-B2F500188F1B}" destId="{F745676D-0FA2-4A6B-BC82-ED8F2D99A95E}" srcOrd="0" destOrd="0" presId="urn:microsoft.com/office/officeart/2011/layout/TabList"/>
    <dgm:cxn modelId="{EDB0BECB-58A8-4D6F-8330-EDB27FFDB543}" type="presParOf" srcId="{F745676D-0FA2-4A6B-BC82-ED8F2D99A95E}" destId="{68F723AD-6807-4A5F-A0E3-9EEB3D7AB13B}" srcOrd="0" destOrd="0" presId="urn:microsoft.com/office/officeart/2011/layout/TabList"/>
    <dgm:cxn modelId="{084E6F18-C297-4AB6-A87E-D5A6A1C698E9}" type="presParOf" srcId="{68F723AD-6807-4A5F-A0E3-9EEB3D7AB13B}" destId="{1D71B0AA-5F06-4FA0-9A5E-4C8EF87EE0CD}" srcOrd="0" destOrd="0" presId="urn:microsoft.com/office/officeart/2011/layout/TabList"/>
    <dgm:cxn modelId="{FC3BC2DA-1E14-4BF5-8AB0-7987F856C88D}" type="presParOf" srcId="{68F723AD-6807-4A5F-A0E3-9EEB3D7AB13B}" destId="{2E3F167C-DED6-4858-99E2-829305B7B5E9}" srcOrd="1" destOrd="0" presId="urn:microsoft.com/office/officeart/2011/layout/TabList"/>
    <dgm:cxn modelId="{0C44CD48-7124-4105-932C-C2C79668229F}" type="presParOf" srcId="{68F723AD-6807-4A5F-A0E3-9EEB3D7AB13B}" destId="{A8C5E798-7117-482B-B310-0C41FC03FC85}" srcOrd="2" destOrd="0" presId="urn:microsoft.com/office/officeart/2011/layout/TabList"/>
    <dgm:cxn modelId="{A8F6DFF1-8A31-452B-AD6F-A6EF30B8088D}" type="presParOf" srcId="{F745676D-0FA2-4A6B-BC82-ED8F2D99A95E}" destId="{BBB73AB0-1E08-4752-8CAE-6BEED33E3D6F}" srcOrd="1" destOrd="0" presId="urn:microsoft.com/office/officeart/2011/layout/TabList"/>
    <dgm:cxn modelId="{8D3FC09C-42D7-4077-A9D0-1019EF250190}" type="presParOf" srcId="{F745676D-0FA2-4A6B-BC82-ED8F2D99A95E}" destId="{6519CB89-DF3D-45F3-BEF6-60AFD897050B}" srcOrd="2" destOrd="0" presId="urn:microsoft.com/office/officeart/2011/layout/TabList"/>
    <dgm:cxn modelId="{ACB87559-FD5E-4072-8E5B-9FD5B0BC0683}" type="presParOf" srcId="{F745676D-0FA2-4A6B-BC82-ED8F2D99A95E}" destId="{9983BFCF-1D91-4B29-90DB-12FD7828EC2A}" srcOrd="3" destOrd="0" presId="urn:microsoft.com/office/officeart/2011/layout/TabList"/>
    <dgm:cxn modelId="{3A22B94F-F115-45DE-9B4A-B6C0DB9FFCDC}" type="presParOf" srcId="{9983BFCF-1D91-4B29-90DB-12FD7828EC2A}" destId="{D7728869-3F87-456C-8860-E768A889E0D0}" srcOrd="0" destOrd="0" presId="urn:microsoft.com/office/officeart/2011/layout/TabList"/>
    <dgm:cxn modelId="{2460C542-1A88-45C3-B8C1-DF54A4AF1437}" type="presParOf" srcId="{9983BFCF-1D91-4B29-90DB-12FD7828EC2A}" destId="{F08C62B7-3920-4B83-A4E3-4F945D47C32F}" srcOrd="1" destOrd="0" presId="urn:microsoft.com/office/officeart/2011/layout/TabList"/>
    <dgm:cxn modelId="{1227F888-BB1E-4F28-9ACB-F56F106268D3}" type="presParOf" srcId="{9983BFCF-1D91-4B29-90DB-12FD7828EC2A}" destId="{17A656A3-FB51-4E1A-BDBE-EF7E1B79DF4D}" srcOrd="2" destOrd="0" presId="urn:microsoft.com/office/officeart/2011/layout/TabList"/>
    <dgm:cxn modelId="{720754D0-7454-4ED1-A483-57D6D39B0DDC}" type="presParOf" srcId="{F745676D-0FA2-4A6B-BC82-ED8F2D99A95E}" destId="{FAAD2ACE-78FD-4CA3-BB59-2A31320361BB}" srcOrd="4" destOrd="0" presId="urn:microsoft.com/office/officeart/2011/layout/TabList"/>
    <dgm:cxn modelId="{08D2ECE5-8C60-4A16-AF24-6F0C306A6A2C}" type="presParOf" srcId="{F745676D-0FA2-4A6B-BC82-ED8F2D99A95E}" destId="{0517BD59-53BC-4307-BF9C-9CADDDBD50AA}" srcOrd="5" destOrd="0" presId="urn:microsoft.com/office/officeart/2011/layout/TabList"/>
    <dgm:cxn modelId="{C7077AF8-7C05-473B-A501-215A0A13857D}" type="presParOf" srcId="{F745676D-0FA2-4A6B-BC82-ED8F2D99A95E}" destId="{ED5A51A8-6D73-4D04-9E7E-7145F0059475}" srcOrd="6" destOrd="0" presId="urn:microsoft.com/office/officeart/2011/layout/TabList"/>
    <dgm:cxn modelId="{20D0CA7A-118B-4BD9-AAEE-9DA4AC874974}" type="presParOf" srcId="{ED5A51A8-6D73-4D04-9E7E-7145F0059475}" destId="{9E1AC0CD-5DB1-46BA-B684-EB344C32CF12}" srcOrd="0" destOrd="0" presId="urn:microsoft.com/office/officeart/2011/layout/TabList"/>
    <dgm:cxn modelId="{F3EAAF37-5DB8-4EE8-A9A3-91E5ABAAEEE8}" type="presParOf" srcId="{ED5A51A8-6D73-4D04-9E7E-7145F0059475}" destId="{8CC3F8BE-BF4E-43C8-B856-D39CB2290DCF}" srcOrd="1" destOrd="0" presId="urn:microsoft.com/office/officeart/2011/layout/TabList"/>
    <dgm:cxn modelId="{4080E745-A7A2-48E7-A2AF-8DEC754B32A6}" type="presParOf" srcId="{ED5A51A8-6D73-4D04-9E7E-7145F0059475}" destId="{C0420954-6FB5-4630-8C16-5C52EF35C211}" srcOrd="2" destOrd="0" presId="urn:microsoft.com/office/officeart/2011/layout/TabList"/>
    <dgm:cxn modelId="{3E0E78FD-20E1-45AA-8917-B4096290858C}" type="presParOf" srcId="{F745676D-0FA2-4A6B-BC82-ED8F2D99A95E}" destId="{ED9487D4-499B-4D32-8782-E466289E4EE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E0E3C2-30CF-4CCB-86F6-2606CAE21C5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27B2A8D-A85E-4FE6-AFDC-8959A912A2BF}">
      <dgm:prSet/>
      <dgm:spPr/>
      <dgm:t>
        <a:bodyPr/>
        <a:lstStyle/>
        <a:p>
          <a:r>
            <a:rPr lang="en-GB" dirty="0"/>
            <a:t>Attend events</a:t>
          </a:r>
        </a:p>
      </dgm:t>
    </dgm:pt>
    <dgm:pt modelId="{AB092A93-C442-43A7-8E25-257129FFACF2}" type="parTrans" cxnId="{89FDED65-DD9D-4CEF-BE4F-A40BC0232AF6}">
      <dgm:prSet/>
      <dgm:spPr/>
      <dgm:t>
        <a:bodyPr/>
        <a:lstStyle/>
        <a:p>
          <a:endParaRPr lang="en-GB"/>
        </a:p>
      </dgm:t>
    </dgm:pt>
    <dgm:pt modelId="{4E26B36E-C5FA-4A49-A3C6-40CA8AD41471}" type="sibTrans" cxnId="{89FDED65-DD9D-4CEF-BE4F-A40BC0232AF6}">
      <dgm:prSet/>
      <dgm:spPr/>
      <dgm:t>
        <a:bodyPr/>
        <a:lstStyle/>
        <a:p>
          <a:endParaRPr lang="en-GB"/>
        </a:p>
      </dgm:t>
    </dgm:pt>
    <dgm:pt modelId="{9C28FD09-1D8F-4628-8AA4-C9B152F37355}">
      <dgm:prSet/>
      <dgm:spPr/>
      <dgm:t>
        <a:bodyPr/>
        <a:lstStyle/>
        <a:p>
          <a:r>
            <a:rPr lang="en-GB"/>
            <a:t>Online or in person</a:t>
          </a:r>
        </a:p>
      </dgm:t>
    </dgm:pt>
    <dgm:pt modelId="{A134C1F9-B1E6-437E-9950-5F3F0C6C13C6}" type="parTrans" cxnId="{41523D29-5921-4751-B6CA-F0069E41C488}">
      <dgm:prSet/>
      <dgm:spPr/>
      <dgm:t>
        <a:bodyPr/>
        <a:lstStyle/>
        <a:p>
          <a:endParaRPr lang="en-GB"/>
        </a:p>
      </dgm:t>
    </dgm:pt>
    <dgm:pt modelId="{C81E7305-37FA-444E-A48E-F353C6D0577E}" type="sibTrans" cxnId="{41523D29-5921-4751-B6CA-F0069E41C488}">
      <dgm:prSet/>
      <dgm:spPr/>
      <dgm:t>
        <a:bodyPr/>
        <a:lstStyle/>
        <a:p>
          <a:endParaRPr lang="en-GB"/>
        </a:p>
      </dgm:t>
    </dgm:pt>
    <dgm:pt modelId="{988012AC-15C2-46BD-833B-C888C713DDA1}">
      <dgm:prSet/>
      <dgm:spPr/>
      <dgm:t>
        <a:bodyPr/>
        <a:lstStyle/>
        <a:p>
          <a:r>
            <a:rPr lang="en-GB" dirty="0"/>
            <a:t>Be an ally</a:t>
          </a:r>
        </a:p>
      </dgm:t>
    </dgm:pt>
    <dgm:pt modelId="{8BD720D6-59FC-4641-AC99-F6B6C2056435}" type="parTrans" cxnId="{BA4AD7A9-7892-4071-A97E-28DE86745FF4}">
      <dgm:prSet/>
      <dgm:spPr/>
      <dgm:t>
        <a:bodyPr/>
        <a:lstStyle/>
        <a:p>
          <a:endParaRPr lang="en-GB"/>
        </a:p>
      </dgm:t>
    </dgm:pt>
    <dgm:pt modelId="{7E77164D-55CC-4EF3-A46F-923140163FA6}" type="sibTrans" cxnId="{BA4AD7A9-7892-4071-A97E-28DE86745FF4}">
      <dgm:prSet/>
      <dgm:spPr/>
      <dgm:t>
        <a:bodyPr/>
        <a:lstStyle/>
        <a:p>
          <a:endParaRPr lang="en-GB"/>
        </a:p>
      </dgm:t>
    </dgm:pt>
    <dgm:pt modelId="{2B3C7EF7-FD62-4002-BD7C-0ECCEA1B26B8}">
      <dgm:prSet/>
      <dgm:spPr/>
      <dgm:t>
        <a:bodyPr/>
        <a:lstStyle/>
        <a:p>
          <a:r>
            <a:rPr lang="en-US" dirty="0"/>
            <a:t>Remember: our communities all welcome allies to their events and committees!</a:t>
          </a:r>
          <a:endParaRPr lang="en-GB" dirty="0"/>
        </a:p>
      </dgm:t>
    </dgm:pt>
    <dgm:pt modelId="{D32B75B2-DEF9-49F5-8ADD-2E4F69EF86D5}" type="parTrans" cxnId="{F1F3FC1D-4C59-4E9E-9060-35802594CA0D}">
      <dgm:prSet/>
      <dgm:spPr/>
      <dgm:t>
        <a:bodyPr/>
        <a:lstStyle/>
        <a:p>
          <a:endParaRPr lang="en-GB"/>
        </a:p>
      </dgm:t>
    </dgm:pt>
    <dgm:pt modelId="{B1668F59-E9BF-47C2-8A8C-9C46A48A4C7C}" type="sibTrans" cxnId="{F1F3FC1D-4C59-4E9E-9060-35802594CA0D}">
      <dgm:prSet/>
      <dgm:spPr/>
      <dgm:t>
        <a:bodyPr/>
        <a:lstStyle/>
        <a:p>
          <a:endParaRPr lang="en-GB"/>
        </a:p>
      </dgm:t>
    </dgm:pt>
    <dgm:pt modelId="{9CBC6963-4682-40BA-8A30-99741AC54FEA}">
      <dgm:prSet/>
      <dgm:spPr/>
      <dgm:t>
        <a:bodyPr/>
        <a:lstStyle/>
        <a:p>
          <a:r>
            <a:rPr lang="en-GB"/>
            <a:t>Volunteer:</a:t>
          </a:r>
        </a:p>
      </dgm:t>
    </dgm:pt>
    <dgm:pt modelId="{B45591B9-18DF-4150-8373-CA725D1E12B6}" type="parTrans" cxnId="{7B8FB1BA-4C99-41A8-B319-EF7CA3D678F5}">
      <dgm:prSet/>
      <dgm:spPr/>
      <dgm:t>
        <a:bodyPr/>
        <a:lstStyle/>
        <a:p>
          <a:endParaRPr lang="en-GB"/>
        </a:p>
      </dgm:t>
    </dgm:pt>
    <dgm:pt modelId="{C1F463FD-7135-4B95-9311-75E78852F2A4}" type="sibTrans" cxnId="{7B8FB1BA-4C99-41A8-B319-EF7CA3D678F5}">
      <dgm:prSet/>
      <dgm:spPr/>
      <dgm:t>
        <a:bodyPr/>
        <a:lstStyle/>
        <a:p>
          <a:endParaRPr lang="en-GB"/>
        </a:p>
      </dgm:t>
    </dgm:pt>
    <dgm:pt modelId="{9DD33000-FCA2-4B94-B652-4FA903D10FAB}">
      <dgm:prSet/>
      <dgm:spPr/>
      <dgm:t>
        <a:bodyPr/>
        <a:lstStyle/>
        <a:p>
          <a:r>
            <a:rPr lang="en-US"/>
            <a:t>Within a community – each runs slightly differently so look at the website or contact them directly for more information</a:t>
          </a:r>
          <a:endParaRPr lang="en-GB"/>
        </a:p>
      </dgm:t>
    </dgm:pt>
    <dgm:pt modelId="{819230B3-8388-43D4-B971-903E024D515C}" type="parTrans" cxnId="{3BCD4544-8F03-42F3-A927-1F27275F3ECA}">
      <dgm:prSet/>
      <dgm:spPr/>
      <dgm:t>
        <a:bodyPr/>
        <a:lstStyle/>
        <a:p>
          <a:endParaRPr lang="en-GB"/>
        </a:p>
      </dgm:t>
    </dgm:pt>
    <dgm:pt modelId="{9AAAA1C3-BA46-421C-B6D5-4B892E62F48B}" type="sibTrans" cxnId="{3BCD4544-8F03-42F3-A927-1F27275F3ECA}">
      <dgm:prSet/>
      <dgm:spPr/>
      <dgm:t>
        <a:bodyPr/>
        <a:lstStyle/>
        <a:p>
          <a:endParaRPr lang="en-GB"/>
        </a:p>
      </dgm:t>
    </dgm:pt>
    <dgm:pt modelId="{4372E191-1C15-45A0-9B67-43F488E3376C}">
      <dgm:prSet/>
      <dgm:spPr/>
      <dgm:t>
        <a:bodyPr/>
        <a:lstStyle/>
        <a:p>
          <a:r>
            <a:rPr lang="en-US" dirty="0"/>
            <a:t>For a Careers in Ideas outreach project / event or as a mentor for the Mentoring Hub</a:t>
          </a:r>
          <a:endParaRPr lang="en-GB" dirty="0"/>
        </a:p>
      </dgm:t>
    </dgm:pt>
    <dgm:pt modelId="{DEB47ED8-C089-46C7-9A14-7D489BBCC2F2}" type="parTrans" cxnId="{0EEADA76-5101-47A7-9FCF-839F8CE968BE}">
      <dgm:prSet/>
      <dgm:spPr/>
      <dgm:t>
        <a:bodyPr/>
        <a:lstStyle/>
        <a:p>
          <a:endParaRPr lang="en-GB"/>
        </a:p>
      </dgm:t>
    </dgm:pt>
    <dgm:pt modelId="{386F8B5B-FB50-4319-A425-1F3E55B8E632}" type="sibTrans" cxnId="{0EEADA76-5101-47A7-9FCF-839F8CE968BE}">
      <dgm:prSet/>
      <dgm:spPr/>
      <dgm:t>
        <a:bodyPr/>
        <a:lstStyle/>
        <a:p>
          <a:endParaRPr lang="en-GB"/>
        </a:p>
      </dgm:t>
    </dgm:pt>
    <dgm:pt modelId="{5D814E6E-E3BC-4437-A061-0C2FC2A4D9EB}">
      <dgm:prSet/>
      <dgm:spPr/>
      <dgm:t>
        <a:bodyPr/>
        <a:lstStyle/>
        <a:p>
          <a:r>
            <a:rPr lang="en-GB"/>
            <a:t>Subscribe to: </a:t>
          </a:r>
        </a:p>
      </dgm:t>
    </dgm:pt>
    <dgm:pt modelId="{264129D8-7E6F-4A3B-9CB7-2D86DB82ACFD}" type="parTrans" cxnId="{971DF576-B420-4163-A57D-E3D118DB6AA4}">
      <dgm:prSet/>
      <dgm:spPr/>
      <dgm:t>
        <a:bodyPr/>
        <a:lstStyle/>
        <a:p>
          <a:endParaRPr lang="en-GB"/>
        </a:p>
      </dgm:t>
    </dgm:pt>
    <dgm:pt modelId="{58A507DF-803C-4DA9-8C56-4D22D34B420B}" type="sibTrans" cxnId="{971DF576-B420-4163-A57D-E3D118DB6AA4}">
      <dgm:prSet/>
      <dgm:spPr/>
      <dgm:t>
        <a:bodyPr/>
        <a:lstStyle/>
        <a:p>
          <a:endParaRPr lang="en-GB"/>
        </a:p>
      </dgm:t>
    </dgm:pt>
    <dgm:pt modelId="{AB7425B6-398E-41FF-B4EA-4AAEF6064445}">
      <dgm:prSet/>
      <dgm:spPr/>
      <dgm:t>
        <a:bodyPr/>
        <a:lstStyle/>
        <a:p>
          <a:r>
            <a:rPr lang="en-GB"/>
            <a:t>Our fortnightly newsletter</a:t>
          </a:r>
        </a:p>
      </dgm:t>
    </dgm:pt>
    <dgm:pt modelId="{EB5129F3-0257-438C-9E95-1581B7B3531F}" type="parTrans" cxnId="{4474463C-FE1F-4D9D-85EA-97D137C7B5A0}">
      <dgm:prSet/>
      <dgm:spPr/>
      <dgm:t>
        <a:bodyPr/>
        <a:lstStyle/>
        <a:p>
          <a:endParaRPr lang="en-GB"/>
        </a:p>
      </dgm:t>
    </dgm:pt>
    <dgm:pt modelId="{9C9ECE73-0F46-4AF3-A08A-0AEF8FD51CB4}" type="sibTrans" cxnId="{4474463C-FE1F-4D9D-85EA-97D137C7B5A0}">
      <dgm:prSet/>
      <dgm:spPr/>
      <dgm:t>
        <a:bodyPr/>
        <a:lstStyle/>
        <a:p>
          <a:endParaRPr lang="en-GB"/>
        </a:p>
      </dgm:t>
    </dgm:pt>
    <dgm:pt modelId="{1373637B-AC50-4431-8614-3FE7C103C6DC}">
      <dgm:prSet/>
      <dgm:spPr/>
      <dgm:t>
        <a:bodyPr/>
        <a:lstStyle/>
        <a:p>
          <a:r>
            <a:rPr lang="en-GB" dirty="0"/>
            <a:t>Notifications about new website articles</a:t>
          </a:r>
        </a:p>
      </dgm:t>
    </dgm:pt>
    <dgm:pt modelId="{018D53ED-513E-4E81-873F-5E5840F5AFA4}" type="parTrans" cxnId="{83E60AC5-F6C9-493A-B809-07008D6033D8}">
      <dgm:prSet/>
      <dgm:spPr/>
      <dgm:t>
        <a:bodyPr/>
        <a:lstStyle/>
        <a:p>
          <a:endParaRPr lang="en-GB"/>
        </a:p>
      </dgm:t>
    </dgm:pt>
    <dgm:pt modelId="{7F4F0F94-85B8-4DC7-A395-BF883305CB94}" type="sibTrans" cxnId="{83E60AC5-F6C9-493A-B809-07008D6033D8}">
      <dgm:prSet/>
      <dgm:spPr/>
      <dgm:t>
        <a:bodyPr/>
        <a:lstStyle/>
        <a:p>
          <a:endParaRPr lang="en-GB"/>
        </a:p>
      </dgm:t>
    </dgm:pt>
    <dgm:pt modelId="{5DC0C324-AA86-4DB2-BA7E-2E0AB9C64D1D}">
      <dgm:prSet/>
      <dgm:spPr/>
      <dgm:t>
        <a:bodyPr/>
        <a:lstStyle/>
        <a:p>
          <a:r>
            <a:rPr lang="en-US" dirty="0"/>
            <a:t>Updates from a particular community or regional network</a:t>
          </a:r>
          <a:endParaRPr lang="en-GB" dirty="0"/>
        </a:p>
      </dgm:t>
    </dgm:pt>
    <dgm:pt modelId="{802E323D-D84F-41F4-A275-73B9158B33F9}" type="parTrans" cxnId="{7C189AC1-3FD5-415D-8611-E7744A974052}">
      <dgm:prSet/>
      <dgm:spPr/>
      <dgm:t>
        <a:bodyPr/>
        <a:lstStyle/>
        <a:p>
          <a:endParaRPr lang="en-GB"/>
        </a:p>
      </dgm:t>
    </dgm:pt>
    <dgm:pt modelId="{A648ED7E-FBE7-45CA-8C6C-95A95C733E81}" type="sibTrans" cxnId="{7C189AC1-3FD5-415D-8611-E7744A974052}">
      <dgm:prSet/>
      <dgm:spPr/>
      <dgm:t>
        <a:bodyPr/>
        <a:lstStyle/>
        <a:p>
          <a:endParaRPr lang="en-GB"/>
        </a:p>
      </dgm:t>
    </dgm:pt>
    <dgm:pt modelId="{E1634AB4-770A-466C-932A-C468A1733F2A}" type="pres">
      <dgm:prSet presAssocID="{B9E0E3C2-30CF-4CCB-86F6-2606CAE21C5E}" presName="linear" presStyleCnt="0">
        <dgm:presLayoutVars>
          <dgm:dir/>
          <dgm:animLvl val="lvl"/>
          <dgm:resizeHandles val="exact"/>
        </dgm:presLayoutVars>
      </dgm:prSet>
      <dgm:spPr/>
    </dgm:pt>
    <dgm:pt modelId="{C610CAAE-023A-43B9-A8E3-A16EDD463978}" type="pres">
      <dgm:prSet presAssocID="{A27B2A8D-A85E-4FE6-AFDC-8959A912A2BF}" presName="parentLin" presStyleCnt="0"/>
      <dgm:spPr/>
    </dgm:pt>
    <dgm:pt modelId="{64FC1100-FEFF-4E55-A926-E40F87FB992C}" type="pres">
      <dgm:prSet presAssocID="{A27B2A8D-A85E-4FE6-AFDC-8959A912A2BF}" presName="parentLeftMargin" presStyleLbl="node1" presStyleIdx="0" presStyleCnt="4"/>
      <dgm:spPr/>
    </dgm:pt>
    <dgm:pt modelId="{B4645F35-3069-4367-B142-B54283D64890}" type="pres">
      <dgm:prSet presAssocID="{A27B2A8D-A85E-4FE6-AFDC-8959A912A2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F48707-1DBD-444B-A6A6-61B768CD648A}" type="pres">
      <dgm:prSet presAssocID="{A27B2A8D-A85E-4FE6-AFDC-8959A912A2BF}" presName="negativeSpace" presStyleCnt="0"/>
      <dgm:spPr/>
    </dgm:pt>
    <dgm:pt modelId="{96C576A2-09F8-4F8A-82D5-9FE9FC335486}" type="pres">
      <dgm:prSet presAssocID="{A27B2A8D-A85E-4FE6-AFDC-8959A912A2BF}" presName="childText" presStyleLbl="conFgAcc1" presStyleIdx="0" presStyleCnt="4">
        <dgm:presLayoutVars>
          <dgm:bulletEnabled val="1"/>
        </dgm:presLayoutVars>
      </dgm:prSet>
      <dgm:spPr/>
    </dgm:pt>
    <dgm:pt modelId="{99E24FBF-C750-4DAB-9204-0B131F8AFB8C}" type="pres">
      <dgm:prSet presAssocID="{4E26B36E-C5FA-4A49-A3C6-40CA8AD41471}" presName="spaceBetweenRectangles" presStyleCnt="0"/>
      <dgm:spPr/>
    </dgm:pt>
    <dgm:pt modelId="{17783BDB-1653-43EE-B43E-3593DA2F12FD}" type="pres">
      <dgm:prSet presAssocID="{988012AC-15C2-46BD-833B-C888C713DDA1}" presName="parentLin" presStyleCnt="0"/>
      <dgm:spPr/>
    </dgm:pt>
    <dgm:pt modelId="{2FE54D38-66DC-4A0D-9911-114CF4AC8D16}" type="pres">
      <dgm:prSet presAssocID="{988012AC-15C2-46BD-833B-C888C713DDA1}" presName="parentLeftMargin" presStyleLbl="node1" presStyleIdx="0" presStyleCnt="4"/>
      <dgm:spPr/>
    </dgm:pt>
    <dgm:pt modelId="{4BB015F5-4899-4DB7-BCCC-DF1FC61EB1DA}" type="pres">
      <dgm:prSet presAssocID="{988012AC-15C2-46BD-833B-C888C713DD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A04A76-7456-458E-B148-A348C3871E45}" type="pres">
      <dgm:prSet presAssocID="{988012AC-15C2-46BD-833B-C888C713DDA1}" presName="negativeSpace" presStyleCnt="0"/>
      <dgm:spPr/>
    </dgm:pt>
    <dgm:pt modelId="{4AD52186-C108-442F-9E19-9981C96508C8}" type="pres">
      <dgm:prSet presAssocID="{988012AC-15C2-46BD-833B-C888C713DDA1}" presName="childText" presStyleLbl="conFgAcc1" presStyleIdx="1" presStyleCnt="4">
        <dgm:presLayoutVars>
          <dgm:bulletEnabled val="1"/>
        </dgm:presLayoutVars>
      </dgm:prSet>
      <dgm:spPr/>
    </dgm:pt>
    <dgm:pt modelId="{58CBA369-020B-4B4E-9F42-40E3E2FB6AF3}" type="pres">
      <dgm:prSet presAssocID="{7E77164D-55CC-4EF3-A46F-923140163FA6}" presName="spaceBetweenRectangles" presStyleCnt="0"/>
      <dgm:spPr/>
    </dgm:pt>
    <dgm:pt modelId="{9890785C-E391-4DBA-B10F-6F7FCA78D32E}" type="pres">
      <dgm:prSet presAssocID="{9CBC6963-4682-40BA-8A30-99741AC54FEA}" presName="parentLin" presStyleCnt="0"/>
      <dgm:spPr/>
    </dgm:pt>
    <dgm:pt modelId="{F62FC1D4-A6D8-4CC2-BDC2-2BE6F8465906}" type="pres">
      <dgm:prSet presAssocID="{9CBC6963-4682-40BA-8A30-99741AC54FEA}" presName="parentLeftMargin" presStyleLbl="node1" presStyleIdx="1" presStyleCnt="4"/>
      <dgm:spPr/>
    </dgm:pt>
    <dgm:pt modelId="{698939D6-631B-4B71-912C-1B20D7C6DD59}" type="pres">
      <dgm:prSet presAssocID="{9CBC6963-4682-40BA-8A30-99741AC54F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5CB086-88AE-4617-BEA8-15C96F35DCC5}" type="pres">
      <dgm:prSet presAssocID="{9CBC6963-4682-40BA-8A30-99741AC54FEA}" presName="negativeSpace" presStyleCnt="0"/>
      <dgm:spPr/>
    </dgm:pt>
    <dgm:pt modelId="{D7F068FA-A0B5-43C8-B9B7-E443859EBACE}" type="pres">
      <dgm:prSet presAssocID="{9CBC6963-4682-40BA-8A30-99741AC54FEA}" presName="childText" presStyleLbl="conFgAcc1" presStyleIdx="2" presStyleCnt="4">
        <dgm:presLayoutVars>
          <dgm:bulletEnabled val="1"/>
        </dgm:presLayoutVars>
      </dgm:prSet>
      <dgm:spPr/>
    </dgm:pt>
    <dgm:pt modelId="{87E8AB25-069D-402F-850C-62F22B9DC3F9}" type="pres">
      <dgm:prSet presAssocID="{C1F463FD-7135-4B95-9311-75E78852F2A4}" presName="spaceBetweenRectangles" presStyleCnt="0"/>
      <dgm:spPr/>
    </dgm:pt>
    <dgm:pt modelId="{C06C58B8-03A2-4A73-985E-937BEBBC433A}" type="pres">
      <dgm:prSet presAssocID="{5D814E6E-E3BC-4437-A061-0C2FC2A4D9EB}" presName="parentLin" presStyleCnt="0"/>
      <dgm:spPr/>
    </dgm:pt>
    <dgm:pt modelId="{8CA4A60D-965E-4DE8-9B80-FC8C408AC1AC}" type="pres">
      <dgm:prSet presAssocID="{5D814E6E-E3BC-4437-A061-0C2FC2A4D9EB}" presName="parentLeftMargin" presStyleLbl="node1" presStyleIdx="2" presStyleCnt="4"/>
      <dgm:spPr/>
    </dgm:pt>
    <dgm:pt modelId="{22D5716C-C3D6-4C7C-A622-EF4E1E9E9E76}" type="pres">
      <dgm:prSet presAssocID="{5D814E6E-E3BC-4437-A061-0C2FC2A4D9E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54832B6-6612-4CA7-9F1A-0E558F0D817E}" type="pres">
      <dgm:prSet presAssocID="{5D814E6E-E3BC-4437-A061-0C2FC2A4D9EB}" presName="negativeSpace" presStyleCnt="0"/>
      <dgm:spPr/>
    </dgm:pt>
    <dgm:pt modelId="{52628BDC-A207-48EF-B091-E679C9397A91}" type="pres">
      <dgm:prSet presAssocID="{5D814E6E-E3BC-4437-A061-0C2FC2A4D9E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8F18504-14DA-4184-A4B7-A3B70A78D4F5}" type="presOf" srcId="{988012AC-15C2-46BD-833B-C888C713DDA1}" destId="{4BB015F5-4899-4DB7-BCCC-DF1FC61EB1DA}" srcOrd="1" destOrd="0" presId="urn:microsoft.com/office/officeart/2005/8/layout/list1"/>
    <dgm:cxn modelId="{F62FFF16-5D77-48B7-8FC2-7A2452A8F2AE}" type="presOf" srcId="{A27B2A8D-A85E-4FE6-AFDC-8959A912A2BF}" destId="{64FC1100-FEFF-4E55-A926-E40F87FB992C}" srcOrd="0" destOrd="0" presId="urn:microsoft.com/office/officeart/2005/8/layout/list1"/>
    <dgm:cxn modelId="{F1F3FC1D-4C59-4E9E-9060-35802594CA0D}" srcId="{988012AC-15C2-46BD-833B-C888C713DDA1}" destId="{2B3C7EF7-FD62-4002-BD7C-0ECCEA1B26B8}" srcOrd="0" destOrd="0" parTransId="{D32B75B2-DEF9-49F5-8ADD-2E4F69EF86D5}" sibTransId="{B1668F59-E9BF-47C2-8A8C-9C46A48A4C7C}"/>
    <dgm:cxn modelId="{41523D29-5921-4751-B6CA-F0069E41C488}" srcId="{A27B2A8D-A85E-4FE6-AFDC-8959A912A2BF}" destId="{9C28FD09-1D8F-4628-8AA4-C9B152F37355}" srcOrd="0" destOrd="0" parTransId="{A134C1F9-B1E6-437E-9950-5F3F0C6C13C6}" sibTransId="{C81E7305-37FA-444E-A48E-F353C6D0577E}"/>
    <dgm:cxn modelId="{4474463C-FE1F-4D9D-85EA-97D137C7B5A0}" srcId="{5D814E6E-E3BC-4437-A061-0C2FC2A4D9EB}" destId="{AB7425B6-398E-41FF-B4EA-4AAEF6064445}" srcOrd="0" destOrd="0" parTransId="{EB5129F3-0257-438C-9E95-1581B7B3531F}" sibTransId="{9C9ECE73-0F46-4AF3-A08A-0AEF8FD51CB4}"/>
    <dgm:cxn modelId="{1DA2553D-99D8-4C82-8E53-E3F091B16313}" type="presOf" srcId="{9DD33000-FCA2-4B94-B652-4FA903D10FAB}" destId="{D7F068FA-A0B5-43C8-B9B7-E443859EBACE}" srcOrd="0" destOrd="0" presId="urn:microsoft.com/office/officeart/2005/8/layout/list1"/>
    <dgm:cxn modelId="{F3E1665E-921A-490E-8A53-B43172A4F373}" type="presOf" srcId="{B9E0E3C2-30CF-4CCB-86F6-2606CAE21C5E}" destId="{E1634AB4-770A-466C-932A-C468A1733F2A}" srcOrd="0" destOrd="0" presId="urn:microsoft.com/office/officeart/2005/8/layout/list1"/>
    <dgm:cxn modelId="{3BCD4544-8F03-42F3-A927-1F27275F3ECA}" srcId="{9CBC6963-4682-40BA-8A30-99741AC54FEA}" destId="{9DD33000-FCA2-4B94-B652-4FA903D10FAB}" srcOrd="0" destOrd="0" parTransId="{819230B3-8388-43D4-B971-903E024D515C}" sibTransId="{9AAAA1C3-BA46-421C-B6D5-4B892E62F48B}"/>
    <dgm:cxn modelId="{89FDED65-DD9D-4CEF-BE4F-A40BC0232AF6}" srcId="{B9E0E3C2-30CF-4CCB-86F6-2606CAE21C5E}" destId="{A27B2A8D-A85E-4FE6-AFDC-8959A912A2BF}" srcOrd="0" destOrd="0" parTransId="{AB092A93-C442-43A7-8E25-257129FFACF2}" sibTransId="{4E26B36E-C5FA-4A49-A3C6-40CA8AD41471}"/>
    <dgm:cxn modelId="{D54B326B-6F25-48B0-A144-83296ED4C3C6}" type="presOf" srcId="{9CBC6963-4682-40BA-8A30-99741AC54FEA}" destId="{F62FC1D4-A6D8-4CC2-BDC2-2BE6F8465906}" srcOrd="0" destOrd="0" presId="urn:microsoft.com/office/officeart/2005/8/layout/list1"/>
    <dgm:cxn modelId="{01E9846B-06B6-4B36-9104-6D9C11E3E3D7}" type="presOf" srcId="{988012AC-15C2-46BD-833B-C888C713DDA1}" destId="{2FE54D38-66DC-4A0D-9911-114CF4AC8D16}" srcOrd="0" destOrd="0" presId="urn:microsoft.com/office/officeart/2005/8/layout/list1"/>
    <dgm:cxn modelId="{0EEADA76-5101-47A7-9FCF-839F8CE968BE}" srcId="{9CBC6963-4682-40BA-8A30-99741AC54FEA}" destId="{4372E191-1C15-45A0-9B67-43F488E3376C}" srcOrd="1" destOrd="0" parTransId="{DEB47ED8-C089-46C7-9A14-7D489BBCC2F2}" sibTransId="{386F8B5B-FB50-4319-A425-1F3E55B8E632}"/>
    <dgm:cxn modelId="{971DF576-B420-4163-A57D-E3D118DB6AA4}" srcId="{B9E0E3C2-30CF-4CCB-86F6-2606CAE21C5E}" destId="{5D814E6E-E3BC-4437-A061-0C2FC2A4D9EB}" srcOrd="3" destOrd="0" parTransId="{264129D8-7E6F-4A3B-9CB7-2D86DB82ACFD}" sibTransId="{58A507DF-803C-4DA9-8C56-4D22D34B420B}"/>
    <dgm:cxn modelId="{9C6B7959-DC8F-4BBA-8C4C-A712B9F24DCC}" type="presOf" srcId="{5D814E6E-E3BC-4437-A061-0C2FC2A4D9EB}" destId="{22D5716C-C3D6-4C7C-A622-EF4E1E9E9E76}" srcOrd="1" destOrd="0" presId="urn:microsoft.com/office/officeart/2005/8/layout/list1"/>
    <dgm:cxn modelId="{F2C5F486-0485-472E-A7FC-9BF2FC8F648F}" type="presOf" srcId="{4372E191-1C15-45A0-9B67-43F488E3376C}" destId="{D7F068FA-A0B5-43C8-B9B7-E443859EBACE}" srcOrd="0" destOrd="1" presId="urn:microsoft.com/office/officeart/2005/8/layout/list1"/>
    <dgm:cxn modelId="{28510690-2BF6-42E2-B684-D9E8F74A9051}" type="presOf" srcId="{5D814E6E-E3BC-4437-A061-0C2FC2A4D9EB}" destId="{8CA4A60D-965E-4DE8-9B80-FC8C408AC1AC}" srcOrd="0" destOrd="0" presId="urn:microsoft.com/office/officeart/2005/8/layout/list1"/>
    <dgm:cxn modelId="{B8211D90-729E-4D9E-8D61-BF67BB76B782}" type="presOf" srcId="{9CBC6963-4682-40BA-8A30-99741AC54FEA}" destId="{698939D6-631B-4B71-912C-1B20D7C6DD59}" srcOrd="1" destOrd="0" presId="urn:microsoft.com/office/officeart/2005/8/layout/list1"/>
    <dgm:cxn modelId="{D3FC9996-BAAF-46B9-806E-6A93F05747E1}" type="presOf" srcId="{AB7425B6-398E-41FF-B4EA-4AAEF6064445}" destId="{52628BDC-A207-48EF-B091-E679C9397A91}" srcOrd="0" destOrd="0" presId="urn:microsoft.com/office/officeart/2005/8/layout/list1"/>
    <dgm:cxn modelId="{BA4AD7A9-7892-4071-A97E-28DE86745FF4}" srcId="{B9E0E3C2-30CF-4CCB-86F6-2606CAE21C5E}" destId="{988012AC-15C2-46BD-833B-C888C713DDA1}" srcOrd="1" destOrd="0" parTransId="{8BD720D6-59FC-4641-AC99-F6B6C2056435}" sibTransId="{7E77164D-55CC-4EF3-A46F-923140163FA6}"/>
    <dgm:cxn modelId="{1A7619B3-4E06-456F-8279-E8A738F64F46}" type="presOf" srcId="{9C28FD09-1D8F-4628-8AA4-C9B152F37355}" destId="{96C576A2-09F8-4F8A-82D5-9FE9FC335486}" srcOrd="0" destOrd="0" presId="urn:microsoft.com/office/officeart/2005/8/layout/list1"/>
    <dgm:cxn modelId="{7B8FB1BA-4C99-41A8-B319-EF7CA3D678F5}" srcId="{B9E0E3C2-30CF-4CCB-86F6-2606CAE21C5E}" destId="{9CBC6963-4682-40BA-8A30-99741AC54FEA}" srcOrd="2" destOrd="0" parTransId="{B45591B9-18DF-4150-8373-CA725D1E12B6}" sibTransId="{C1F463FD-7135-4B95-9311-75E78852F2A4}"/>
    <dgm:cxn modelId="{7C189AC1-3FD5-415D-8611-E7744A974052}" srcId="{5D814E6E-E3BC-4437-A061-0C2FC2A4D9EB}" destId="{5DC0C324-AA86-4DB2-BA7E-2E0AB9C64D1D}" srcOrd="2" destOrd="0" parTransId="{802E323D-D84F-41F4-A275-73B9158B33F9}" sibTransId="{A648ED7E-FBE7-45CA-8C6C-95A95C733E81}"/>
    <dgm:cxn modelId="{83E60AC5-F6C9-493A-B809-07008D6033D8}" srcId="{5D814E6E-E3BC-4437-A061-0C2FC2A4D9EB}" destId="{1373637B-AC50-4431-8614-3FE7C103C6DC}" srcOrd="1" destOrd="0" parTransId="{018D53ED-513E-4E81-873F-5E5840F5AFA4}" sibTransId="{7F4F0F94-85B8-4DC7-A395-BF883305CB94}"/>
    <dgm:cxn modelId="{81FCF1CB-5899-4AC2-8451-B8C59D6E0167}" type="presOf" srcId="{5DC0C324-AA86-4DB2-BA7E-2E0AB9C64D1D}" destId="{52628BDC-A207-48EF-B091-E679C9397A91}" srcOrd="0" destOrd="2" presId="urn:microsoft.com/office/officeart/2005/8/layout/list1"/>
    <dgm:cxn modelId="{0154FDD1-2544-4E62-890E-654A8F0E25F6}" type="presOf" srcId="{2B3C7EF7-FD62-4002-BD7C-0ECCEA1B26B8}" destId="{4AD52186-C108-442F-9E19-9981C96508C8}" srcOrd="0" destOrd="0" presId="urn:microsoft.com/office/officeart/2005/8/layout/list1"/>
    <dgm:cxn modelId="{CB1B55DC-D8C6-4314-812F-E40764948790}" type="presOf" srcId="{A27B2A8D-A85E-4FE6-AFDC-8959A912A2BF}" destId="{B4645F35-3069-4367-B142-B54283D64890}" srcOrd="1" destOrd="0" presId="urn:microsoft.com/office/officeart/2005/8/layout/list1"/>
    <dgm:cxn modelId="{E8D448F1-EAEB-4C07-BD5B-12381AAD10E3}" type="presOf" srcId="{1373637B-AC50-4431-8614-3FE7C103C6DC}" destId="{52628BDC-A207-48EF-B091-E679C9397A91}" srcOrd="0" destOrd="1" presId="urn:microsoft.com/office/officeart/2005/8/layout/list1"/>
    <dgm:cxn modelId="{1F1D5592-22EB-4B40-B20B-B9F88AD15E23}" type="presParOf" srcId="{E1634AB4-770A-466C-932A-C468A1733F2A}" destId="{C610CAAE-023A-43B9-A8E3-A16EDD463978}" srcOrd="0" destOrd="0" presId="urn:microsoft.com/office/officeart/2005/8/layout/list1"/>
    <dgm:cxn modelId="{0B3C780F-055E-4893-A70B-7AB37314C83C}" type="presParOf" srcId="{C610CAAE-023A-43B9-A8E3-A16EDD463978}" destId="{64FC1100-FEFF-4E55-A926-E40F87FB992C}" srcOrd="0" destOrd="0" presId="urn:microsoft.com/office/officeart/2005/8/layout/list1"/>
    <dgm:cxn modelId="{C9E3A984-3D91-4C37-843C-730B75770504}" type="presParOf" srcId="{C610CAAE-023A-43B9-A8E3-A16EDD463978}" destId="{B4645F35-3069-4367-B142-B54283D64890}" srcOrd="1" destOrd="0" presId="urn:microsoft.com/office/officeart/2005/8/layout/list1"/>
    <dgm:cxn modelId="{091DB6F4-6CE8-48DE-85A3-97C4E36CC693}" type="presParOf" srcId="{E1634AB4-770A-466C-932A-C468A1733F2A}" destId="{03F48707-1DBD-444B-A6A6-61B768CD648A}" srcOrd="1" destOrd="0" presId="urn:microsoft.com/office/officeart/2005/8/layout/list1"/>
    <dgm:cxn modelId="{04CA4C33-7D98-40C0-9B44-4DF22576B135}" type="presParOf" srcId="{E1634AB4-770A-466C-932A-C468A1733F2A}" destId="{96C576A2-09F8-4F8A-82D5-9FE9FC335486}" srcOrd="2" destOrd="0" presId="urn:microsoft.com/office/officeart/2005/8/layout/list1"/>
    <dgm:cxn modelId="{BACE71BD-B2B1-4516-BE4B-36954F4EC812}" type="presParOf" srcId="{E1634AB4-770A-466C-932A-C468A1733F2A}" destId="{99E24FBF-C750-4DAB-9204-0B131F8AFB8C}" srcOrd="3" destOrd="0" presId="urn:microsoft.com/office/officeart/2005/8/layout/list1"/>
    <dgm:cxn modelId="{15D44B7D-2E99-4F91-8DBC-4BDCBBA6BF19}" type="presParOf" srcId="{E1634AB4-770A-466C-932A-C468A1733F2A}" destId="{17783BDB-1653-43EE-B43E-3593DA2F12FD}" srcOrd="4" destOrd="0" presId="urn:microsoft.com/office/officeart/2005/8/layout/list1"/>
    <dgm:cxn modelId="{BE1810CB-C04B-4EEF-BD73-51A2C07DFF93}" type="presParOf" srcId="{17783BDB-1653-43EE-B43E-3593DA2F12FD}" destId="{2FE54D38-66DC-4A0D-9911-114CF4AC8D16}" srcOrd="0" destOrd="0" presId="urn:microsoft.com/office/officeart/2005/8/layout/list1"/>
    <dgm:cxn modelId="{A920FF4C-6F6C-4869-A4DC-4360DBE6BDC6}" type="presParOf" srcId="{17783BDB-1653-43EE-B43E-3593DA2F12FD}" destId="{4BB015F5-4899-4DB7-BCCC-DF1FC61EB1DA}" srcOrd="1" destOrd="0" presId="urn:microsoft.com/office/officeart/2005/8/layout/list1"/>
    <dgm:cxn modelId="{8D8B371D-130D-4A2C-81F9-696A57162E5F}" type="presParOf" srcId="{E1634AB4-770A-466C-932A-C468A1733F2A}" destId="{43A04A76-7456-458E-B148-A348C3871E45}" srcOrd="5" destOrd="0" presId="urn:microsoft.com/office/officeart/2005/8/layout/list1"/>
    <dgm:cxn modelId="{7693F786-6966-4108-866C-D8CDD8617A2D}" type="presParOf" srcId="{E1634AB4-770A-466C-932A-C468A1733F2A}" destId="{4AD52186-C108-442F-9E19-9981C96508C8}" srcOrd="6" destOrd="0" presId="urn:microsoft.com/office/officeart/2005/8/layout/list1"/>
    <dgm:cxn modelId="{FEA1200F-C4A8-4ABC-A5E6-A015696D5F2E}" type="presParOf" srcId="{E1634AB4-770A-466C-932A-C468A1733F2A}" destId="{58CBA369-020B-4B4E-9F42-40E3E2FB6AF3}" srcOrd="7" destOrd="0" presId="urn:microsoft.com/office/officeart/2005/8/layout/list1"/>
    <dgm:cxn modelId="{AFFC5394-3AB1-4C49-9DC0-058B65F1DFDD}" type="presParOf" srcId="{E1634AB4-770A-466C-932A-C468A1733F2A}" destId="{9890785C-E391-4DBA-B10F-6F7FCA78D32E}" srcOrd="8" destOrd="0" presId="urn:microsoft.com/office/officeart/2005/8/layout/list1"/>
    <dgm:cxn modelId="{EEF5D361-DCA9-4850-8E00-071914573D02}" type="presParOf" srcId="{9890785C-E391-4DBA-B10F-6F7FCA78D32E}" destId="{F62FC1D4-A6D8-4CC2-BDC2-2BE6F8465906}" srcOrd="0" destOrd="0" presId="urn:microsoft.com/office/officeart/2005/8/layout/list1"/>
    <dgm:cxn modelId="{1E8A80A2-3511-481E-8B0B-DF0A1648344A}" type="presParOf" srcId="{9890785C-E391-4DBA-B10F-6F7FCA78D32E}" destId="{698939D6-631B-4B71-912C-1B20D7C6DD59}" srcOrd="1" destOrd="0" presId="urn:microsoft.com/office/officeart/2005/8/layout/list1"/>
    <dgm:cxn modelId="{116B0033-76FA-44A2-9BF6-87163E883CBD}" type="presParOf" srcId="{E1634AB4-770A-466C-932A-C468A1733F2A}" destId="{6C5CB086-88AE-4617-BEA8-15C96F35DCC5}" srcOrd="9" destOrd="0" presId="urn:microsoft.com/office/officeart/2005/8/layout/list1"/>
    <dgm:cxn modelId="{2DE0A3EF-CF9C-4D8F-B014-C73025A05A0A}" type="presParOf" srcId="{E1634AB4-770A-466C-932A-C468A1733F2A}" destId="{D7F068FA-A0B5-43C8-B9B7-E443859EBACE}" srcOrd="10" destOrd="0" presId="urn:microsoft.com/office/officeart/2005/8/layout/list1"/>
    <dgm:cxn modelId="{2162D195-4E74-4268-B6EC-9F19294EB4CC}" type="presParOf" srcId="{E1634AB4-770A-466C-932A-C468A1733F2A}" destId="{87E8AB25-069D-402F-850C-62F22B9DC3F9}" srcOrd="11" destOrd="0" presId="urn:microsoft.com/office/officeart/2005/8/layout/list1"/>
    <dgm:cxn modelId="{A1C1D723-D105-4D78-AE3D-869FFCA34AE7}" type="presParOf" srcId="{E1634AB4-770A-466C-932A-C468A1733F2A}" destId="{C06C58B8-03A2-4A73-985E-937BEBBC433A}" srcOrd="12" destOrd="0" presId="urn:microsoft.com/office/officeart/2005/8/layout/list1"/>
    <dgm:cxn modelId="{256F11F9-9A61-49A6-82FE-DC75829BCAAB}" type="presParOf" srcId="{C06C58B8-03A2-4A73-985E-937BEBBC433A}" destId="{8CA4A60D-965E-4DE8-9B80-FC8C408AC1AC}" srcOrd="0" destOrd="0" presId="urn:microsoft.com/office/officeart/2005/8/layout/list1"/>
    <dgm:cxn modelId="{A4EA200A-10C9-4C98-8F72-1D3FFE326008}" type="presParOf" srcId="{C06C58B8-03A2-4A73-985E-937BEBBC433A}" destId="{22D5716C-C3D6-4C7C-A622-EF4E1E9E9E76}" srcOrd="1" destOrd="0" presId="urn:microsoft.com/office/officeart/2005/8/layout/list1"/>
    <dgm:cxn modelId="{3B1A90BE-F6D9-4049-82C7-A7144C0A2025}" type="presParOf" srcId="{E1634AB4-770A-466C-932A-C468A1733F2A}" destId="{B54832B6-6612-4CA7-9F1A-0E558F0D817E}" srcOrd="13" destOrd="0" presId="urn:microsoft.com/office/officeart/2005/8/layout/list1"/>
    <dgm:cxn modelId="{7F6D3F4B-0BE2-4CB6-8DAA-FF53F62AAFE5}" type="presParOf" srcId="{E1634AB4-770A-466C-932A-C468A1733F2A}" destId="{52628BDC-A207-48EF-B091-E679C9397A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F8C90-4D0E-4B6B-98C3-19CB2BD6FB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53113C-DC49-4392-BD93-AC8C74C2BE52}">
      <dgm:prSet phldrT="[Text]"/>
      <dgm:spPr/>
      <dgm:t>
        <a:bodyPr/>
        <a:lstStyle/>
        <a:p>
          <a:r>
            <a:rPr lang="en-GB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To educate and raise awareness of EDI issues and how they relate to the IP professions</a:t>
          </a:r>
          <a:endParaRPr lang="en-GB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To educate and raise awareness of EDI issues and how they relate to the IP professions&#10;To introduce IP Inclusive and Careers in Ideas&#10;To encourage allyship&#10;Aimed at new entrants to the profession but is relevant to anyone wanting to learn about EDI"/>
        </a:ext>
      </dgm:extLst>
    </dgm:pt>
    <dgm:pt modelId="{1294BD50-07C1-45B9-996A-C3F041CD7E37}" type="parTrans" cxnId="{36F833E7-A905-4D24-AACB-11A510A8651D}">
      <dgm:prSet/>
      <dgm:spPr/>
      <dgm:t>
        <a:bodyPr/>
        <a:lstStyle/>
        <a:p>
          <a:endParaRPr lang="en-GB"/>
        </a:p>
      </dgm:t>
    </dgm:pt>
    <dgm:pt modelId="{DFB01054-6542-4C97-A270-C8EACB4701DC}" type="sibTrans" cxnId="{36F833E7-A905-4D24-AACB-11A510A8651D}">
      <dgm:prSet/>
      <dgm:spPr/>
      <dgm:t>
        <a:bodyPr/>
        <a:lstStyle/>
        <a:p>
          <a:endParaRPr lang="en-GB"/>
        </a:p>
      </dgm:t>
    </dgm:pt>
    <dgm:pt modelId="{85330059-7225-4146-8D06-1BEAC4BC02D6}">
      <dgm:prSet/>
      <dgm:spPr>
        <a:solidFill>
          <a:schemeClr val="accent2"/>
        </a:solidFill>
      </dgm:spPr>
      <dgm:t>
        <a:bodyPr/>
        <a:lstStyle/>
        <a:p>
          <a:r>
            <a:rPr lang="en-GB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To introduce IP Inclusive and Careers in Ideas</a:t>
          </a:r>
        </a:p>
      </dgm:t>
      <dgm:extLst>
        <a:ext uri="{E40237B7-FDA0-4F09-8148-C483321AD2D9}">
          <dgm14:cNvPr xmlns:dgm14="http://schemas.microsoft.com/office/drawing/2010/diagram" id="0" name="" descr="To educate and raise awareness of EDI issues and how they relate to the IP professions&#10;To introduce IP Inclusive and Careers in Ideas&#10;To encourage allyship&#10;Aimed at new entrants to the profession but is relevant to anyone wanting to learn about EDI"/>
        </a:ext>
      </dgm:extLst>
    </dgm:pt>
    <dgm:pt modelId="{40322618-61E6-4604-988C-AC55CD37826E}" type="parTrans" cxnId="{0D4594C0-50C9-4833-91D0-F669468B6056}">
      <dgm:prSet/>
      <dgm:spPr/>
      <dgm:t>
        <a:bodyPr/>
        <a:lstStyle/>
        <a:p>
          <a:endParaRPr lang="en-GB"/>
        </a:p>
      </dgm:t>
    </dgm:pt>
    <dgm:pt modelId="{E81471DB-D912-4EA5-9F19-9C15ABFF3E5D}" type="sibTrans" cxnId="{0D4594C0-50C9-4833-91D0-F669468B6056}">
      <dgm:prSet/>
      <dgm:spPr/>
      <dgm:t>
        <a:bodyPr/>
        <a:lstStyle/>
        <a:p>
          <a:endParaRPr lang="en-GB"/>
        </a:p>
      </dgm:t>
    </dgm:pt>
    <dgm:pt modelId="{3C4F7FA0-210D-4970-AE77-A9B339097F44}">
      <dgm:prSet/>
      <dgm:spPr>
        <a:solidFill>
          <a:schemeClr val="accent5"/>
        </a:solidFill>
      </dgm:spPr>
      <dgm:t>
        <a:bodyPr/>
        <a:lstStyle/>
        <a:p>
          <a:r>
            <a:rPr lang="en-GB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To encourage allyship</a:t>
          </a:r>
        </a:p>
      </dgm:t>
      <dgm:extLst>
        <a:ext uri="{E40237B7-FDA0-4F09-8148-C483321AD2D9}">
          <dgm14:cNvPr xmlns:dgm14="http://schemas.microsoft.com/office/drawing/2010/diagram" id="0" name="" descr="To educate and raise awareness of EDI issues and how they relate to the IP professions&#10;To introduce IP Inclusive and Careers in Ideas&#10;To encourage allyship&#10;Aimed at new entrants to the profession but is relevant to anyone wanting to learn about EDI"/>
        </a:ext>
      </dgm:extLst>
    </dgm:pt>
    <dgm:pt modelId="{D0ED5DAD-C2E4-4B6C-AFE7-60920E363F25}" type="parTrans" cxnId="{CB5641EE-2A8D-4F10-AA39-314DFE9DB299}">
      <dgm:prSet/>
      <dgm:spPr/>
      <dgm:t>
        <a:bodyPr/>
        <a:lstStyle/>
        <a:p>
          <a:endParaRPr lang="en-GB"/>
        </a:p>
      </dgm:t>
    </dgm:pt>
    <dgm:pt modelId="{3F61461E-EA28-4E6F-912D-390E78D2F274}" type="sibTrans" cxnId="{CB5641EE-2A8D-4F10-AA39-314DFE9DB299}">
      <dgm:prSet/>
      <dgm:spPr/>
      <dgm:t>
        <a:bodyPr/>
        <a:lstStyle/>
        <a:p>
          <a:endParaRPr lang="en-GB"/>
        </a:p>
      </dgm:t>
    </dgm:pt>
    <dgm:pt modelId="{D9A31959-C04F-45F1-89A2-D7563AAE944C}">
      <dgm:prSet/>
      <dgm:spPr>
        <a:solidFill>
          <a:schemeClr val="accent3"/>
        </a:solidFill>
      </dgm:spPr>
      <dgm:t>
        <a:bodyPr/>
        <a:lstStyle/>
        <a:p>
          <a:r>
            <a:rPr lang="en-GB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Aimed at new entrants to the profession but is relevant to anyone wanting to learn about EDI</a:t>
          </a:r>
          <a:endParaRPr lang="en-GB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descr="To educate and raise awareness of EDI issues and how they relate to the IP professions&#10;To introduce IP Inclusive and Careers in Ideas&#10;To encourage allyship&#10;Aimed at new entrants to the profession but is relevant to anyone wanting to learn about EDI"/>
        </a:ext>
      </dgm:extLst>
    </dgm:pt>
    <dgm:pt modelId="{FDED5BCD-C5DF-4372-B802-CD5AF23AF688}" type="parTrans" cxnId="{CD7BFE6F-ECDD-4AFB-930D-C794FEF2EFB1}">
      <dgm:prSet/>
      <dgm:spPr/>
      <dgm:t>
        <a:bodyPr/>
        <a:lstStyle/>
        <a:p>
          <a:endParaRPr lang="en-GB"/>
        </a:p>
      </dgm:t>
    </dgm:pt>
    <dgm:pt modelId="{B636FDD7-6252-4767-9541-B5D8E953F57B}" type="sibTrans" cxnId="{CD7BFE6F-ECDD-4AFB-930D-C794FEF2EFB1}">
      <dgm:prSet/>
      <dgm:spPr/>
      <dgm:t>
        <a:bodyPr/>
        <a:lstStyle/>
        <a:p>
          <a:endParaRPr lang="en-GB"/>
        </a:p>
      </dgm:t>
    </dgm:pt>
    <dgm:pt modelId="{6754CCB8-F307-4762-8B13-96360F96A715}" type="pres">
      <dgm:prSet presAssocID="{375F8C90-4D0E-4B6B-98C3-19CB2BD6FB17}" presName="linear" presStyleCnt="0">
        <dgm:presLayoutVars>
          <dgm:animLvl val="lvl"/>
          <dgm:resizeHandles val="exact"/>
        </dgm:presLayoutVars>
      </dgm:prSet>
      <dgm:spPr/>
    </dgm:pt>
    <dgm:pt modelId="{EA8AB069-8E4F-4AAE-A2EF-B410AD4AD3FF}" type="pres">
      <dgm:prSet presAssocID="{B553113C-DC49-4392-BD93-AC8C74C2BE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670815-3249-48F6-B614-C6AD38CBAC4F}" type="pres">
      <dgm:prSet presAssocID="{DFB01054-6542-4C97-A270-C8EACB4701DC}" presName="spacer" presStyleCnt="0"/>
      <dgm:spPr/>
    </dgm:pt>
    <dgm:pt modelId="{822107EF-D9DF-4333-A502-15F57653DEF8}" type="pres">
      <dgm:prSet presAssocID="{85330059-7225-4146-8D06-1BEAC4BC02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1D88ED-9C3B-4528-8FBC-9B13709DC615}" type="pres">
      <dgm:prSet presAssocID="{E81471DB-D912-4EA5-9F19-9C15ABFF3E5D}" presName="spacer" presStyleCnt="0"/>
      <dgm:spPr/>
    </dgm:pt>
    <dgm:pt modelId="{50775E73-FA16-460E-B4BE-071DFDFB858F}" type="pres">
      <dgm:prSet presAssocID="{3C4F7FA0-210D-4970-AE77-A9B339097F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D33674-AE3C-4CFB-A173-1A84E8316CC8}" type="pres">
      <dgm:prSet presAssocID="{3F61461E-EA28-4E6F-912D-390E78D2F274}" presName="spacer" presStyleCnt="0"/>
      <dgm:spPr/>
    </dgm:pt>
    <dgm:pt modelId="{DB4FE794-1232-411A-948C-29B5753710DC}" type="pres">
      <dgm:prSet presAssocID="{D9A31959-C04F-45F1-89A2-D7563AAE944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86F4914-043A-4B04-BC65-41B7B6BAB2B9}" type="presOf" srcId="{D9A31959-C04F-45F1-89A2-D7563AAE944C}" destId="{DB4FE794-1232-411A-948C-29B5753710DC}" srcOrd="0" destOrd="0" presId="urn:microsoft.com/office/officeart/2005/8/layout/vList2"/>
    <dgm:cxn modelId="{E8341628-563D-4B55-8FBE-990D0B08E118}" type="presOf" srcId="{B553113C-DC49-4392-BD93-AC8C74C2BE52}" destId="{EA8AB069-8E4F-4AAE-A2EF-B410AD4AD3FF}" srcOrd="0" destOrd="0" presId="urn:microsoft.com/office/officeart/2005/8/layout/vList2"/>
    <dgm:cxn modelId="{E6A6D246-2508-47B3-AD29-FE0E48CC8DE5}" type="presOf" srcId="{85330059-7225-4146-8D06-1BEAC4BC02D6}" destId="{822107EF-D9DF-4333-A502-15F57653DEF8}" srcOrd="0" destOrd="0" presId="urn:microsoft.com/office/officeart/2005/8/layout/vList2"/>
    <dgm:cxn modelId="{CD7BFE6F-ECDD-4AFB-930D-C794FEF2EFB1}" srcId="{375F8C90-4D0E-4B6B-98C3-19CB2BD6FB17}" destId="{D9A31959-C04F-45F1-89A2-D7563AAE944C}" srcOrd="3" destOrd="0" parTransId="{FDED5BCD-C5DF-4372-B802-CD5AF23AF688}" sibTransId="{B636FDD7-6252-4767-9541-B5D8E953F57B}"/>
    <dgm:cxn modelId="{0D4594C0-50C9-4833-91D0-F669468B6056}" srcId="{375F8C90-4D0E-4B6B-98C3-19CB2BD6FB17}" destId="{85330059-7225-4146-8D06-1BEAC4BC02D6}" srcOrd="1" destOrd="0" parTransId="{40322618-61E6-4604-988C-AC55CD37826E}" sibTransId="{E81471DB-D912-4EA5-9F19-9C15ABFF3E5D}"/>
    <dgm:cxn modelId="{043831DF-0C25-402D-8E6C-C753E53A1DFB}" type="presOf" srcId="{3C4F7FA0-210D-4970-AE77-A9B339097F44}" destId="{50775E73-FA16-460E-B4BE-071DFDFB858F}" srcOrd="0" destOrd="0" presId="urn:microsoft.com/office/officeart/2005/8/layout/vList2"/>
    <dgm:cxn modelId="{36F833E7-A905-4D24-AACB-11A510A8651D}" srcId="{375F8C90-4D0E-4B6B-98C3-19CB2BD6FB17}" destId="{B553113C-DC49-4392-BD93-AC8C74C2BE52}" srcOrd="0" destOrd="0" parTransId="{1294BD50-07C1-45B9-996A-C3F041CD7E37}" sibTransId="{DFB01054-6542-4C97-A270-C8EACB4701DC}"/>
    <dgm:cxn modelId="{CB5641EE-2A8D-4F10-AA39-314DFE9DB299}" srcId="{375F8C90-4D0E-4B6B-98C3-19CB2BD6FB17}" destId="{3C4F7FA0-210D-4970-AE77-A9B339097F44}" srcOrd="2" destOrd="0" parTransId="{D0ED5DAD-C2E4-4B6C-AFE7-60920E363F25}" sibTransId="{3F61461E-EA28-4E6F-912D-390E78D2F274}"/>
    <dgm:cxn modelId="{838799F0-2364-487F-9320-4994C1C02279}" type="presOf" srcId="{375F8C90-4D0E-4B6B-98C3-19CB2BD6FB17}" destId="{6754CCB8-F307-4762-8B13-96360F96A715}" srcOrd="0" destOrd="0" presId="urn:microsoft.com/office/officeart/2005/8/layout/vList2"/>
    <dgm:cxn modelId="{6C359F95-A8F6-498A-ADA9-60B949D55A53}" type="presParOf" srcId="{6754CCB8-F307-4762-8B13-96360F96A715}" destId="{EA8AB069-8E4F-4AAE-A2EF-B410AD4AD3FF}" srcOrd="0" destOrd="0" presId="urn:microsoft.com/office/officeart/2005/8/layout/vList2"/>
    <dgm:cxn modelId="{6F422C2F-59A0-4140-8DA2-3E8E7AFC4A46}" type="presParOf" srcId="{6754CCB8-F307-4762-8B13-96360F96A715}" destId="{42670815-3249-48F6-B614-C6AD38CBAC4F}" srcOrd="1" destOrd="0" presId="urn:microsoft.com/office/officeart/2005/8/layout/vList2"/>
    <dgm:cxn modelId="{5FA0618A-394F-4E82-A06D-B26E307852A3}" type="presParOf" srcId="{6754CCB8-F307-4762-8B13-96360F96A715}" destId="{822107EF-D9DF-4333-A502-15F57653DEF8}" srcOrd="2" destOrd="0" presId="urn:microsoft.com/office/officeart/2005/8/layout/vList2"/>
    <dgm:cxn modelId="{4274E752-100F-4818-9117-EB5474154E2E}" type="presParOf" srcId="{6754CCB8-F307-4762-8B13-96360F96A715}" destId="{621D88ED-9C3B-4528-8FBC-9B13709DC615}" srcOrd="3" destOrd="0" presId="urn:microsoft.com/office/officeart/2005/8/layout/vList2"/>
    <dgm:cxn modelId="{B52A5CCD-2BEB-4CC1-AE0F-5724742DA0BB}" type="presParOf" srcId="{6754CCB8-F307-4762-8B13-96360F96A715}" destId="{50775E73-FA16-460E-B4BE-071DFDFB858F}" srcOrd="4" destOrd="0" presId="urn:microsoft.com/office/officeart/2005/8/layout/vList2"/>
    <dgm:cxn modelId="{310DCD76-3090-47D5-AF32-F69D6562F136}" type="presParOf" srcId="{6754CCB8-F307-4762-8B13-96360F96A715}" destId="{9BD33674-AE3C-4CFB-A173-1A84E8316CC8}" srcOrd="5" destOrd="0" presId="urn:microsoft.com/office/officeart/2005/8/layout/vList2"/>
    <dgm:cxn modelId="{50269982-B882-43BF-ADFC-AC8838BC2C64}" type="presParOf" srcId="{6754CCB8-F307-4762-8B13-96360F96A715}" destId="{DB4FE794-1232-411A-948C-29B5753710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9E0E3C2-30CF-4CCB-86F6-2606CAE21C5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27B2A8D-A85E-4FE6-AFDC-8959A912A2BF}">
      <dgm:prSet/>
      <dgm:spPr/>
      <dgm:t>
        <a:bodyPr/>
        <a:lstStyle/>
        <a:p>
          <a:r>
            <a:rPr lang="en-GB" dirty="0"/>
            <a:t>IP Inclusive:</a:t>
          </a:r>
        </a:p>
      </dgm:t>
      <dgm:extLst>
        <a:ext uri="{E40237B7-FDA0-4F09-8148-C483321AD2D9}">
          <dgm14:cNvPr xmlns:dgm14="http://schemas.microsoft.com/office/drawing/2010/diagram" id="0" name="" descr="IP Inclusive:&#10; https://ipinclusive.org.uk/&#10;Careers in Ideas:&#10; https://ipinclusive.org.uk/careers-in-ideas/&#10;Mental Health Resources&#10; IP Inclusive Mental Health Hub: ##&#10; Jonathan’s Voice: https://jonathansvoice.org.uk/&#10; LawCare: https://www.lawcare.org.uk/&#10; The Yellow Sheet blog of the Informals - Welfare and Wellbeing tab: https://yellowsheet.wordpress.com/welfare/"/>
        </a:ext>
      </dgm:extLst>
    </dgm:pt>
    <dgm:pt modelId="{AB092A93-C442-43A7-8E25-257129FFACF2}" type="parTrans" cxnId="{89FDED65-DD9D-4CEF-BE4F-A40BC0232AF6}">
      <dgm:prSet/>
      <dgm:spPr/>
      <dgm:t>
        <a:bodyPr/>
        <a:lstStyle/>
        <a:p>
          <a:endParaRPr lang="en-GB"/>
        </a:p>
      </dgm:t>
    </dgm:pt>
    <dgm:pt modelId="{4E26B36E-C5FA-4A49-A3C6-40CA8AD41471}" type="sibTrans" cxnId="{89FDED65-DD9D-4CEF-BE4F-A40BC0232AF6}">
      <dgm:prSet/>
      <dgm:spPr/>
      <dgm:t>
        <a:bodyPr/>
        <a:lstStyle/>
        <a:p>
          <a:endParaRPr lang="en-GB"/>
        </a:p>
      </dgm:t>
    </dgm:pt>
    <dgm:pt modelId="{9C28FD09-1D8F-4628-8AA4-C9B152F37355}">
      <dgm:prSet/>
      <dgm:spPr/>
      <dgm:t>
        <a:bodyPr/>
        <a:lstStyle/>
        <a:p>
          <a:pPr>
            <a:buNone/>
          </a:pPr>
          <a:r>
            <a:rPr lang="en-GB" dirty="0">
              <a:hlinkClick xmlns:r="http://schemas.openxmlformats.org/officeDocument/2006/relationships" r:id="rId1"/>
            </a:rPr>
            <a:t>https://ipinclusive.org.uk/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IP Inclusive:&#10; https://ipinclusive.org.uk/&#10;Careers in Ideas:&#10; https://ipinclusive.org.uk/careers-in-ideas/&#10;Mental Health Resources&#10; IP Inclusive Mental Health Hub: ##&#10; Jonathan’s Voice: https://jonathansvoice.org.uk/&#10; LawCare: https://www.lawcare.org.uk/&#10; The Yellow Sheet blog of the Informals - Welfare and Wellbeing tab: https://yellowsheet.wordpress.com/welfare/"/>
        </a:ext>
      </dgm:extLst>
    </dgm:pt>
    <dgm:pt modelId="{A134C1F9-B1E6-437E-9950-5F3F0C6C13C6}" type="parTrans" cxnId="{41523D29-5921-4751-B6CA-F0069E41C488}">
      <dgm:prSet/>
      <dgm:spPr/>
      <dgm:t>
        <a:bodyPr/>
        <a:lstStyle/>
        <a:p>
          <a:endParaRPr lang="en-GB"/>
        </a:p>
      </dgm:t>
    </dgm:pt>
    <dgm:pt modelId="{C81E7305-37FA-444E-A48E-F353C6D0577E}" type="sibTrans" cxnId="{41523D29-5921-4751-B6CA-F0069E41C488}">
      <dgm:prSet/>
      <dgm:spPr/>
      <dgm:t>
        <a:bodyPr/>
        <a:lstStyle/>
        <a:p>
          <a:endParaRPr lang="en-GB"/>
        </a:p>
      </dgm:t>
    </dgm:pt>
    <dgm:pt modelId="{988012AC-15C2-46BD-833B-C888C713DDA1}">
      <dgm:prSet/>
      <dgm:spPr/>
      <dgm:t>
        <a:bodyPr/>
        <a:lstStyle/>
        <a:p>
          <a:r>
            <a:rPr lang="en-GB" dirty="0"/>
            <a:t>Careers in Ideas:</a:t>
          </a:r>
        </a:p>
      </dgm:t>
      <dgm:extLst>
        <a:ext uri="{E40237B7-FDA0-4F09-8148-C483321AD2D9}">
          <dgm14:cNvPr xmlns:dgm14="http://schemas.microsoft.com/office/drawing/2010/diagram" id="0" name="" descr="IP Inclusive:&#10; https://ipinclusive.org.uk/&#10;Careers in Ideas:&#10; https://ipinclusive.org.uk/careers-in-ideas/&#10;Mental Health Resources&#10; IP Inclusive Mental Health Hub: ##&#10; Jonathan’s Voice: https://jonathansvoice.org.uk/&#10; LawCare: https://www.lawcare.org.uk/&#10; The Yellow Sheet blog of the Informals - Welfare and Wellbeing tab: https://yellowsheet.wordpress.com/welfare/"/>
        </a:ext>
      </dgm:extLst>
    </dgm:pt>
    <dgm:pt modelId="{8BD720D6-59FC-4641-AC99-F6B6C2056435}" type="parTrans" cxnId="{BA4AD7A9-7892-4071-A97E-28DE86745FF4}">
      <dgm:prSet/>
      <dgm:spPr/>
      <dgm:t>
        <a:bodyPr/>
        <a:lstStyle/>
        <a:p>
          <a:endParaRPr lang="en-GB"/>
        </a:p>
      </dgm:t>
    </dgm:pt>
    <dgm:pt modelId="{7E77164D-55CC-4EF3-A46F-923140163FA6}" type="sibTrans" cxnId="{BA4AD7A9-7892-4071-A97E-28DE86745FF4}">
      <dgm:prSet/>
      <dgm:spPr/>
      <dgm:t>
        <a:bodyPr/>
        <a:lstStyle/>
        <a:p>
          <a:endParaRPr lang="en-GB"/>
        </a:p>
      </dgm:t>
    </dgm:pt>
    <dgm:pt modelId="{2B3C7EF7-FD62-4002-BD7C-0ECCEA1B26B8}">
      <dgm:prSet/>
      <dgm:spPr/>
      <dgm:t>
        <a:bodyPr/>
        <a:lstStyle/>
        <a:p>
          <a:pPr>
            <a:buNone/>
          </a:pPr>
          <a:r>
            <a:rPr lang="en-GB" dirty="0">
              <a:hlinkClick xmlns:r="http://schemas.openxmlformats.org/officeDocument/2006/relationships" r:id="rId2"/>
            </a:rPr>
            <a:t>https://ipinclusive.org.uk/careers-in-ideas/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IP Inclusive:&#10; https://ipinclusive.org.uk/&#10;Careers in Ideas:&#10; https://ipinclusive.org.uk/careers-in-ideas/&#10;Mental Health Resources&#10; IP Inclusive Mental Health Hub: ##&#10; Jonathan’s Voice: https://jonathansvoice.org.uk/&#10; LawCare: https://www.lawcare.org.uk/&#10; The Yellow Sheet blog of the Informals - Welfare and Wellbeing tab: https://yellowsheet.wordpress.com/welfare/"/>
        </a:ext>
      </dgm:extLst>
    </dgm:pt>
    <dgm:pt modelId="{D32B75B2-DEF9-49F5-8ADD-2E4F69EF86D5}" type="parTrans" cxnId="{F1F3FC1D-4C59-4E9E-9060-35802594CA0D}">
      <dgm:prSet/>
      <dgm:spPr/>
      <dgm:t>
        <a:bodyPr/>
        <a:lstStyle/>
        <a:p>
          <a:endParaRPr lang="en-GB"/>
        </a:p>
      </dgm:t>
    </dgm:pt>
    <dgm:pt modelId="{B1668F59-E9BF-47C2-8A8C-9C46A48A4C7C}" type="sibTrans" cxnId="{F1F3FC1D-4C59-4E9E-9060-35802594CA0D}">
      <dgm:prSet/>
      <dgm:spPr/>
      <dgm:t>
        <a:bodyPr/>
        <a:lstStyle/>
        <a:p>
          <a:endParaRPr lang="en-GB"/>
        </a:p>
      </dgm:t>
    </dgm:pt>
    <dgm:pt modelId="{9CBC6963-4682-40BA-8A30-99741AC54FEA}">
      <dgm:prSet/>
      <dgm:spPr/>
      <dgm:t>
        <a:bodyPr/>
        <a:lstStyle/>
        <a:p>
          <a:r>
            <a:rPr lang="en-US" dirty="0"/>
            <a:t>Mental Health Resources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IP Inclusive:&#10; https://ipinclusive.org.uk/&#10;Careers in Ideas:&#10; https://ipinclusive.org.uk/careers-in-ideas/&#10;Mental Health Resources&#10; IP Inclusive Mental Health Hub: ##&#10; Jonathan’s Voice: https://jonathansvoice.org.uk/&#10; LawCare: https://www.lawcare.org.uk/&#10; The Yellow Sheet blog of the Informals - Welfare and Wellbeing tab: https://yellowsheet.wordpress.com/welfare/"/>
        </a:ext>
      </dgm:extLst>
    </dgm:pt>
    <dgm:pt modelId="{B45591B9-18DF-4150-8373-CA725D1E12B6}" type="parTrans" cxnId="{7B8FB1BA-4C99-41A8-B319-EF7CA3D678F5}">
      <dgm:prSet/>
      <dgm:spPr/>
      <dgm:t>
        <a:bodyPr/>
        <a:lstStyle/>
        <a:p>
          <a:endParaRPr lang="en-GB"/>
        </a:p>
      </dgm:t>
    </dgm:pt>
    <dgm:pt modelId="{C1F463FD-7135-4B95-9311-75E78852F2A4}" type="sibTrans" cxnId="{7B8FB1BA-4C99-41A8-B319-EF7CA3D678F5}">
      <dgm:prSet/>
      <dgm:spPr/>
      <dgm:t>
        <a:bodyPr/>
        <a:lstStyle/>
        <a:p>
          <a:endParaRPr lang="en-GB"/>
        </a:p>
      </dgm:t>
    </dgm:pt>
    <dgm:pt modelId="{9DD33000-FCA2-4B94-B652-4FA903D10FAB}">
      <dgm:prSet/>
      <dgm:spPr/>
      <dgm:t>
        <a:bodyPr/>
        <a:lstStyle/>
        <a:p>
          <a:r>
            <a:rPr lang="en-US" dirty="0"/>
            <a:t>IP Inclusive Mental Health Hub: </a:t>
          </a:r>
          <a:r>
            <a:rPr lang="en-GB" dirty="0">
              <a:hlinkClick xmlns:r="http://schemas.openxmlformats.org/officeDocument/2006/relationships" r:id="rId3"/>
            </a:rPr>
            <a:t>https://ipinclusive.org.uk/mental-health-and-wellbeing/</a:t>
          </a:r>
          <a:r>
            <a:rPr lang="en-GB" dirty="0"/>
            <a:t> </a:t>
          </a:r>
          <a:endParaRPr lang="en-GB" dirty="0">
            <a:highlight>
              <a:srgbClr val="FFFF00"/>
            </a:highlight>
          </a:endParaRPr>
        </a:p>
      </dgm:t>
      <dgm:extLst>
        <a:ext uri="{E40237B7-FDA0-4F09-8148-C483321AD2D9}">
          <dgm14:cNvPr xmlns:dgm14="http://schemas.microsoft.com/office/drawing/2010/diagram" id="0" name="" descr="IP Inclusive:&#10; https://ipinclusive.org.uk/&#10;Careers in Ideas:&#10; https://ipinclusive.org.uk/careers-in-ideas/&#10;Mental Health Resources&#10; IP Inclusive Mental Health Hub: ##&#10; Jonathan’s Voice: https://jonathansvoice.org.uk/&#10; LawCare: https://www.lawcare.org.uk/&#10; The Yellow Sheet blog of the Informals - Welfare and Wellbeing tab: https://yellowsheet.wordpress.com/welfare/"/>
        </a:ext>
      </dgm:extLst>
    </dgm:pt>
    <dgm:pt modelId="{819230B3-8388-43D4-B971-903E024D515C}" type="parTrans" cxnId="{3BCD4544-8F03-42F3-A927-1F27275F3ECA}">
      <dgm:prSet/>
      <dgm:spPr/>
      <dgm:t>
        <a:bodyPr/>
        <a:lstStyle/>
        <a:p>
          <a:endParaRPr lang="en-GB"/>
        </a:p>
      </dgm:t>
    </dgm:pt>
    <dgm:pt modelId="{9AAAA1C3-BA46-421C-B6D5-4B892E62F48B}" type="sibTrans" cxnId="{3BCD4544-8F03-42F3-A927-1F27275F3ECA}">
      <dgm:prSet/>
      <dgm:spPr/>
      <dgm:t>
        <a:bodyPr/>
        <a:lstStyle/>
        <a:p>
          <a:endParaRPr lang="en-GB"/>
        </a:p>
      </dgm:t>
    </dgm:pt>
    <dgm:pt modelId="{AB7425B6-398E-41FF-B4EA-4AAEF6064445}">
      <dgm:prSet/>
      <dgm:spPr/>
      <dgm:t>
        <a:bodyPr/>
        <a:lstStyle/>
        <a:p>
          <a:r>
            <a:rPr lang="en-US" dirty="0"/>
            <a:t>EDI Pack Part 2 - Allyship: The Basics:</a:t>
          </a:r>
          <a:endParaRPr lang="en-GB" dirty="0"/>
        </a:p>
      </dgm:t>
    </dgm:pt>
    <dgm:pt modelId="{EB5129F3-0257-438C-9E95-1581B7B3531F}" type="parTrans" cxnId="{4474463C-FE1F-4D9D-85EA-97D137C7B5A0}">
      <dgm:prSet/>
      <dgm:spPr/>
      <dgm:t>
        <a:bodyPr/>
        <a:lstStyle/>
        <a:p>
          <a:endParaRPr lang="en-GB"/>
        </a:p>
      </dgm:t>
    </dgm:pt>
    <dgm:pt modelId="{9C9ECE73-0F46-4AF3-A08A-0AEF8FD51CB4}" type="sibTrans" cxnId="{4474463C-FE1F-4D9D-85EA-97D137C7B5A0}">
      <dgm:prSet/>
      <dgm:spPr/>
      <dgm:t>
        <a:bodyPr/>
        <a:lstStyle/>
        <a:p>
          <a:endParaRPr lang="en-GB"/>
        </a:p>
      </dgm:t>
    </dgm:pt>
    <dgm:pt modelId="{1AED45BE-6922-4A3B-AFC5-F416AE68F90C}">
      <dgm:prSet/>
      <dgm:spPr/>
      <dgm:t>
        <a:bodyPr/>
        <a:lstStyle/>
        <a:p>
          <a:r>
            <a:rPr lang="en-US" dirty="0"/>
            <a:t>Jonathan’s Voice: </a:t>
          </a:r>
          <a:r>
            <a:rPr lang="en-GB" dirty="0">
              <a:hlinkClick xmlns:r="http://schemas.openxmlformats.org/officeDocument/2006/relationships" r:id="rId4"/>
            </a:rPr>
            <a:t>https://jonathansvoice.org.uk/</a:t>
          </a:r>
          <a:endParaRPr lang="en-GB" dirty="0"/>
        </a:p>
      </dgm:t>
    </dgm:pt>
    <dgm:pt modelId="{2623D495-8775-43C9-B11C-B266ADAA8A21}" type="parTrans" cxnId="{42BF2F61-8E84-438F-A816-785DBC1EA056}">
      <dgm:prSet/>
      <dgm:spPr/>
      <dgm:t>
        <a:bodyPr/>
        <a:lstStyle/>
        <a:p>
          <a:endParaRPr lang="en-GB"/>
        </a:p>
      </dgm:t>
    </dgm:pt>
    <dgm:pt modelId="{C6BEC4D6-9B54-4E30-83D6-7952444B868A}" type="sibTrans" cxnId="{42BF2F61-8E84-438F-A816-785DBC1EA056}">
      <dgm:prSet/>
      <dgm:spPr/>
      <dgm:t>
        <a:bodyPr/>
        <a:lstStyle/>
        <a:p>
          <a:endParaRPr lang="en-GB"/>
        </a:p>
      </dgm:t>
    </dgm:pt>
    <dgm:pt modelId="{E0BDA28E-452E-482C-9899-954C1DC9B142}">
      <dgm:prSet/>
      <dgm:spPr/>
      <dgm:t>
        <a:bodyPr/>
        <a:lstStyle/>
        <a:p>
          <a:r>
            <a:rPr lang="en-US" dirty="0"/>
            <a:t>LawCare: </a:t>
          </a:r>
          <a:r>
            <a:rPr lang="en-GB" dirty="0">
              <a:hlinkClick xmlns:r="http://schemas.openxmlformats.org/officeDocument/2006/relationships" r:id="rId5"/>
            </a:rPr>
            <a:t>https://www.lawcare.org.uk/</a:t>
          </a:r>
          <a:endParaRPr lang="en-GB" dirty="0"/>
        </a:p>
      </dgm:t>
    </dgm:pt>
    <dgm:pt modelId="{71E53B4F-6422-4662-9082-A61356170AF6}" type="parTrans" cxnId="{42022C76-A10B-46CF-905F-7F04996EFA77}">
      <dgm:prSet/>
      <dgm:spPr/>
      <dgm:t>
        <a:bodyPr/>
        <a:lstStyle/>
        <a:p>
          <a:endParaRPr lang="en-GB"/>
        </a:p>
      </dgm:t>
    </dgm:pt>
    <dgm:pt modelId="{56DCA70A-288F-4EBF-9BCF-C13022E2BCA3}" type="sibTrans" cxnId="{42022C76-A10B-46CF-905F-7F04996EFA77}">
      <dgm:prSet/>
      <dgm:spPr/>
      <dgm:t>
        <a:bodyPr/>
        <a:lstStyle/>
        <a:p>
          <a:endParaRPr lang="en-GB"/>
        </a:p>
      </dgm:t>
    </dgm:pt>
    <dgm:pt modelId="{E11FEEE3-35D5-4CAF-A45A-DCBAFF3F0A3A}">
      <dgm:prSet/>
      <dgm:spPr/>
      <dgm:t>
        <a:bodyPr/>
        <a:lstStyle/>
        <a:p>
          <a:r>
            <a:rPr lang="en-GB" dirty="0"/>
            <a:t>The Yellow Sheet blog of the </a:t>
          </a:r>
          <a:r>
            <a:rPr lang="en-GB" dirty="0" err="1"/>
            <a:t>Informals</a:t>
          </a:r>
          <a:r>
            <a:rPr lang="en-GB" dirty="0"/>
            <a:t> - Welfare and Wellbeing tab: </a:t>
          </a:r>
          <a:r>
            <a:rPr lang="en-US" dirty="0">
              <a:hlinkClick xmlns:r="http://schemas.openxmlformats.org/officeDocument/2006/relationships" r:id="rId6"/>
            </a:rPr>
            <a:t>https://yellowsheet.wordpress.com/welfare/</a:t>
          </a:r>
          <a:endParaRPr lang="en-GB" dirty="0"/>
        </a:p>
      </dgm:t>
    </dgm:pt>
    <dgm:pt modelId="{B45C2D2D-173D-4BE9-B6FA-E90234540EB7}" type="parTrans" cxnId="{90423C3C-F357-4739-95B8-BE3CFFA90FDA}">
      <dgm:prSet/>
      <dgm:spPr/>
      <dgm:t>
        <a:bodyPr/>
        <a:lstStyle/>
        <a:p>
          <a:endParaRPr lang="en-GB"/>
        </a:p>
      </dgm:t>
    </dgm:pt>
    <dgm:pt modelId="{F6F19394-515A-4C51-B421-2C41D9817F4D}" type="sibTrans" cxnId="{90423C3C-F357-4739-95B8-BE3CFFA90FDA}">
      <dgm:prSet/>
      <dgm:spPr/>
      <dgm:t>
        <a:bodyPr/>
        <a:lstStyle/>
        <a:p>
          <a:endParaRPr lang="en-GB"/>
        </a:p>
      </dgm:t>
    </dgm:pt>
    <dgm:pt modelId="{8BC0F480-8A25-4D2E-8EF5-EE1C8226E003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7"/>
            </a:rPr>
            <a:t>https://ipinclusive.org.uk/resources/</a:t>
          </a:r>
          <a:r>
            <a:rPr lang="en-GB" dirty="0"/>
            <a:t> </a:t>
          </a:r>
          <a:endParaRPr lang="en-GB" dirty="0">
            <a:highlight>
              <a:srgbClr val="FFFF00"/>
            </a:highlight>
          </a:endParaRPr>
        </a:p>
      </dgm:t>
    </dgm:pt>
    <dgm:pt modelId="{57B68059-6670-4CC6-B5F3-EF55FF565ECE}" type="parTrans" cxnId="{7E41953F-B877-46C2-B499-77FACD69D311}">
      <dgm:prSet/>
      <dgm:spPr/>
      <dgm:t>
        <a:bodyPr/>
        <a:lstStyle/>
        <a:p>
          <a:endParaRPr lang="en-GB"/>
        </a:p>
      </dgm:t>
    </dgm:pt>
    <dgm:pt modelId="{AD49DB81-BE30-497E-B531-3A2CDC537070}" type="sibTrans" cxnId="{7E41953F-B877-46C2-B499-77FACD69D311}">
      <dgm:prSet/>
      <dgm:spPr/>
      <dgm:t>
        <a:bodyPr/>
        <a:lstStyle/>
        <a:p>
          <a:endParaRPr lang="en-GB"/>
        </a:p>
      </dgm:t>
    </dgm:pt>
    <dgm:pt modelId="{E1634AB4-770A-466C-932A-C468A1733F2A}" type="pres">
      <dgm:prSet presAssocID="{B9E0E3C2-30CF-4CCB-86F6-2606CAE21C5E}" presName="linear" presStyleCnt="0">
        <dgm:presLayoutVars>
          <dgm:dir/>
          <dgm:animLvl val="lvl"/>
          <dgm:resizeHandles val="exact"/>
        </dgm:presLayoutVars>
      </dgm:prSet>
      <dgm:spPr/>
    </dgm:pt>
    <dgm:pt modelId="{C610CAAE-023A-43B9-A8E3-A16EDD463978}" type="pres">
      <dgm:prSet presAssocID="{A27B2A8D-A85E-4FE6-AFDC-8959A912A2BF}" presName="parentLin" presStyleCnt="0"/>
      <dgm:spPr/>
    </dgm:pt>
    <dgm:pt modelId="{64FC1100-FEFF-4E55-A926-E40F87FB992C}" type="pres">
      <dgm:prSet presAssocID="{A27B2A8D-A85E-4FE6-AFDC-8959A912A2BF}" presName="parentLeftMargin" presStyleLbl="node1" presStyleIdx="0" presStyleCnt="4"/>
      <dgm:spPr/>
    </dgm:pt>
    <dgm:pt modelId="{B4645F35-3069-4367-B142-B54283D64890}" type="pres">
      <dgm:prSet presAssocID="{A27B2A8D-A85E-4FE6-AFDC-8959A912A2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F48707-1DBD-444B-A6A6-61B768CD648A}" type="pres">
      <dgm:prSet presAssocID="{A27B2A8D-A85E-4FE6-AFDC-8959A912A2BF}" presName="negativeSpace" presStyleCnt="0"/>
      <dgm:spPr/>
    </dgm:pt>
    <dgm:pt modelId="{96C576A2-09F8-4F8A-82D5-9FE9FC335486}" type="pres">
      <dgm:prSet presAssocID="{A27B2A8D-A85E-4FE6-AFDC-8959A912A2BF}" presName="childText" presStyleLbl="conFgAcc1" presStyleIdx="0" presStyleCnt="4">
        <dgm:presLayoutVars>
          <dgm:bulletEnabled val="1"/>
        </dgm:presLayoutVars>
      </dgm:prSet>
      <dgm:spPr/>
    </dgm:pt>
    <dgm:pt modelId="{99E24FBF-C750-4DAB-9204-0B131F8AFB8C}" type="pres">
      <dgm:prSet presAssocID="{4E26B36E-C5FA-4A49-A3C6-40CA8AD41471}" presName="spaceBetweenRectangles" presStyleCnt="0"/>
      <dgm:spPr/>
    </dgm:pt>
    <dgm:pt modelId="{17783BDB-1653-43EE-B43E-3593DA2F12FD}" type="pres">
      <dgm:prSet presAssocID="{988012AC-15C2-46BD-833B-C888C713DDA1}" presName="parentLin" presStyleCnt="0"/>
      <dgm:spPr/>
    </dgm:pt>
    <dgm:pt modelId="{2FE54D38-66DC-4A0D-9911-114CF4AC8D16}" type="pres">
      <dgm:prSet presAssocID="{988012AC-15C2-46BD-833B-C888C713DDA1}" presName="parentLeftMargin" presStyleLbl="node1" presStyleIdx="0" presStyleCnt="4"/>
      <dgm:spPr/>
    </dgm:pt>
    <dgm:pt modelId="{4BB015F5-4899-4DB7-BCCC-DF1FC61EB1DA}" type="pres">
      <dgm:prSet presAssocID="{988012AC-15C2-46BD-833B-C888C713DD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A04A76-7456-458E-B148-A348C3871E45}" type="pres">
      <dgm:prSet presAssocID="{988012AC-15C2-46BD-833B-C888C713DDA1}" presName="negativeSpace" presStyleCnt="0"/>
      <dgm:spPr/>
    </dgm:pt>
    <dgm:pt modelId="{4AD52186-C108-442F-9E19-9981C96508C8}" type="pres">
      <dgm:prSet presAssocID="{988012AC-15C2-46BD-833B-C888C713DDA1}" presName="childText" presStyleLbl="conFgAcc1" presStyleIdx="1" presStyleCnt="4">
        <dgm:presLayoutVars>
          <dgm:bulletEnabled val="1"/>
        </dgm:presLayoutVars>
      </dgm:prSet>
      <dgm:spPr/>
    </dgm:pt>
    <dgm:pt modelId="{58CBA369-020B-4B4E-9F42-40E3E2FB6AF3}" type="pres">
      <dgm:prSet presAssocID="{7E77164D-55CC-4EF3-A46F-923140163FA6}" presName="spaceBetweenRectangles" presStyleCnt="0"/>
      <dgm:spPr/>
    </dgm:pt>
    <dgm:pt modelId="{9890785C-E391-4DBA-B10F-6F7FCA78D32E}" type="pres">
      <dgm:prSet presAssocID="{9CBC6963-4682-40BA-8A30-99741AC54FEA}" presName="parentLin" presStyleCnt="0"/>
      <dgm:spPr/>
    </dgm:pt>
    <dgm:pt modelId="{F62FC1D4-A6D8-4CC2-BDC2-2BE6F8465906}" type="pres">
      <dgm:prSet presAssocID="{9CBC6963-4682-40BA-8A30-99741AC54FEA}" presName="parentLeftMargin" presStyleLbl="node1" presStyleIdx="1" presStyleCnt="4"/>
      <dgm:spPr/>
    </dgm:pt>
    <dgm:pt modelId="{698939D6-631B-4B71-912C-1B20D7C6DD59}" type="pres">
      <dgm:prSet presAssocID="{9CBC6963-4682-40BA-8A30-99741AC54F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5CB086-88AE-4617-BEA8-15C96F35DCC5}" type="pres">
      <dgm:prSet presAssocID="{9CBC6963-4682-40BA-8A30-99741AC54FEA}" presName="negativeSpace" presStyleCnt="0"/>
      <dgm:spPr/>
    </dgm:pt>
    <dgm:pt modelId="{D7F068FA-A0B5-43C8-B9B7-E443859EBACE}" type="pres">
      <dgm:prSet presAssocID="{9CBC6963-4682-40BA-8A30-99741AC54FEA}" presName="childText" presStyleLbl="conFgAcc1" presStyleIdx="2" presStyleCnt="4">
        <dgm:presLayoutVars>
          <dgm:bulletEnabled val="1"/>
        </dgm:presLayoutVars>
      </dgm:prSet>
      <dgm:spPr/>
    </dgm:pt>
    <dgm:pt modelId="{87E8AB25-069D-402F-850C-62F22B9DC3F9}" type="pres">
      <dgm:prSet presAssocID="{C1F463FD-7135-4B95-9311-75E78852F2A4}" presName="spaceBetweenRectangles" presStyleCnt="0"/>
      <dgm:spPr/>
    </dgm:pt>
    <dgm:pt modelId="{00BAE775-AEA7-4440-BA9D-CD5055818223}" type="pres">
      <dgm:prSet presAssocID="{AB7425B6-398E-41FF-B4EA-4AAEF6064445}" presName="parentLin" presStyleCnt="0"/>
      <dgm:spPr/>
    </dgm:pt>
    <dgm:pt modelId="{2156FC9A-32E8-4116-908E-C3AB118B08EC}" type="pres">
      <dgm:prSet presAssocID="{AB7425B6-398E-41FF-B4EA-4AAEF6064445}" presName="parentLeftMargin" presStyleLbl="node1" presStyleIdx="2" presStyleCnt="4"/>
      <dgm:spPr/>
    </dgm:pt>
    <dgm:pt modelId="{F03DA760-E594-454B-822D-FBC02CF95964}" type="pres">
      <dgm:prSet presAssocID="{AB7425B6-398E-41FF-B4EA-4AAEF606444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FA7325-8E9B-4F61-9D2E-03B1A1A2A31B}" type="pres">
      <dgm:prSet presAssocID="{AB7425B6-398E-41FF-B4EA-4AAEF6064445}" presName="negativeSpace" presStyleCnt="0"/>
      <dgm:spPr/>
    </dgm:pt>
    <dgm:pt modelId="{79F07E9B-166F-44FF-8F66-60C6A03DF736}" type="pres">
      <dgm:prSet presAssocID="{AB7425B6-398E-41FF-B4EA-4AAEF6064445}" presName="childText" presStyleLbl="conFgAcc1" presStyleIdx="3" presStyleCnt="4" custLinFactNeighborX="73">
        <dgm:presLayoutVars>
          <dgm:bulletEnabled val="1"/>
        </dgm:presLayoutVars>
      </dgm:prSet>
      <dgm:spPr/>
    </dgm:pt>
  </dgm:ptLst>
  <dgm:cxnLst>
    <dgm:cxn modelId="{48F18504-14DA-4184-A4B7-A3B70A78D4F5}" type="presOf" srcId="{988012AC-15C2-46BD-833B-C888C713DDA1}" destId="{4BB015F5-4899-4DB7-BCCC-DF1FC61EB1DA}" srcOrd="1" destOrd="0" presId="urn:microsoft.com/office/officeart/2005/8/layout/list1"/>
    <dgm:cxn modelId="{F62FFF16-5D77-48B7-8FC2-7A2452A8F2AE}" type="presOf" srcId="{A27B2A8D-A85E-4FE6-AFDC-8959A912A2BF}" destId="{64FC1100-FEFF-4E55-A926-E40F87FB992C}" srcOrd="0" destOrd="0" presId="urn:microsoft.com/office/officeart/2005/8/layout/list1"/>
    <dgm:cxn modelId="{4F02321A-4EC9-48F0-8C56-A870A273AE54}" type="presOf" srcId="{1AED45BE-6922-4A3B-AFC5-F416AE68F90C}" destId="{D7F068FA-A0B5-43C8-B9B7-E443859EBACE}" srcOrd="0" destOrd="1" presId="urn:microsoft.com/office/officeart/2005/8/layout/list1"/>
    <dgm:cxn modelId="{F1F3FC1D-4C59-4E9E-9060-35802594CA0D}" srcId="{988012AC-15C2-46BD-833B-C888C713DDA1}" destId="{2B3C7EF7-FD62-4002-BD7C-0ECCEA1B26B8}" srcOrd="0" destOrd="0" parTransId="{D32B75B2-DEF9-49F5-8ADD-2E4F69EF86D5}" sibTransId="{B1668F59-E9BF-47C2-8A8C-9C46A48A4C7C}"/>
    <dgm:cxn modelId="{41523D29-5921-4751-B6CA-F0069E41C488}" srcId="{A27B2A8D-A85E-4FE6-AFDC-8959A912A2BF}" destId="{9C28FD09-1D8F-4628-8AA4-C9B152F37355}" srcOrd="0" destOrd="0" parTransId="{A134C1F9-B1E6-437E-9950-5F3F0C6C13C6}" sibTransId="{C81E7305-37FA-444E-A48E-F353C6D0577E}"/>
    <dgm:cxn modelId="{5636CF2B-487D-4CB7-A38A-C814134ED53B}" type="presOf" srcId="{8BC0F480-8A25-4D2E-8EF5-EE1C8226E003}" destId="{79F07E9B-166F-44FF-8F66-60C6A03DF736}" srcOrd="0" destOrd="0" presId="urn:microsoft.com/office/officeart/2005/8/layout/list1"/>
    <dgm:cxn modelId="{90423C3C-F357-4739-95B8-BE3CFFA90FDA}" srcId="{9CBC6963-4682-40BA-8A30-99741AC54FEA}" destId="{E11FEEE3-35D5-4CAF-A45A-DCBAFF3F0A3A}" srcOrd="3" destOrd="0" parTransId="{B45C2D2D-173D-4BE9-B6FA-E90234540EB7}" sibTransId="{F6F19394-515A-4C51-B421-2C41D9817F4D}"/>
    <dgm:cxn modelId="{4474463C-FE1F-4D9D-85EA-97D137C7B5A0}" srcId="{B9E0E3C2-30CF-4CCB-86F6-2606CAE21C5E}" destId="{AB7425B6-398E-41FF-B4EA-4AAEF6064445}" srcOrd="3" destOrd="0" parTransId="{EB5129F3-0257-438C-9E95-1581B7B3531F}" sibTransId="{9C9ECE73-0F46-4AF3-A08A-0AEF8FD51CB4}"/>
    <dgm:cxn modelId="{1DA2553D-99D8-4C82-8E53-E3F091B16313}" type="presOf" srcId="{9DD33000-FCA2-4B94-B652-4FA903D10FAB}" destId="{D7F068FA-A0B5-43C8-B9B7-E443859EBACE}" srcOrd="0" destOrd="0" presId="urn:microsoft.com/office/officeart/2005/8/layout/list1"/>
    <dgm:cxn modelId="{7E41953F-B877-46C2-B499-77FACD69D311}" srcId="{AB7425B6-398E-41FF-B4EA-4AAEF6064445}" destId="{8BC0F480-8A25-4D2E-8EF5-EE1C8226E003}" srcOrd="0" destOrd="0" parTransId="{57B68059-6670-4CC6-B5F3-EF55FF565ECE}" sibTransId="{AD49DB81-BE30-497E-B531-3A2CDC537070}"/>
    <dgm:cxn modelId="{F3E1665E-921A-490E-8A53-B43172A4F373}" type="presOf" srcId="{B9E0E3C2-30CF-4CCB-86F6-2606CAE21C5E}" destId="{E1634AB4-770A-466C-932A-C468A1733F2A}" srcOrd="0" destOrd="0" presId="urn:microsoft.com/office/officeart/2005/8/layout/list1"/>
    <dgm:cxn modelId="{42BF2F61-8E84-438F-A816-785DBC1EA056}" srcId="{9CBC6963-4682-40BA-8A30-99741AC54FEA}" destId="{1AED45BE-6922-4A3B-AFC5-F416AE68F90C}" srcOrd="1" destOrd="0" parTransId="{2623D495-8775-43C9-B11C-B266ADAA8A21}" sibTransId="{C6BEC4D6-9B54-4E30-83D6-7952444B868A}"/>
    <dgm:cxn modelId="{3BCD4544-8F03-42F3-A927-1F27275F3ECA}" srcId="{9CBC6963-4682-40BA-8A30-99741AC54FEA}" destId="{9DD33000-FCA2-4B94-B652-4FA903D10FAB}" srcOrd="0" destOrd="0" parTransId="{819230B3-8388-43D4-B971-903E024D515C}" sibTransId="{9AAAA1C3-BA46-421C-B6D5-4B892E62F48B}"/>
    <dgm:cxn modelId="{447BB265-CB33-4DC5-8A89-5B2D0B616ED6}" type="presOf" srcId="{AB7425B6-398E-41FF-B4EA-4AAEF6064445}" destId="{2156FC9A-32E8-4116-908E-C3AB118B08EC}" srcOrd="0" destOrd="0" presId="urn:microsoft.com/office/officeart/2005/8/layout/list1"/>
    <dgm:cxn modelId="{89FDED65-DD9D-4CEF-BE4F-A40BC0232AF6}" srcId="{B9E0E3C2-30CF-4CCB-86F6-2606CAE21C5E}" destId="{A27B2A8D-A85E-4FE6-AFDC-8959A912A2BF}" srcOrd="0" destOrd="0" parTransId="{AB092A93-C442-43A7-8E25-257129FFACF2}" sibTransId="{4E26B36E-C5FA-4A49-A3C6-40CA8AD41471}"/>
    <dgm:cxn modelId="{D54B326B-6F25-48B0-A144-83296ED4C3C6}" type="presOf" srcId="{9CBC6963-4682-40BA-8A30-99741AC54FEA}" destId="{F62FC1D4-A6D8-4CC2-BDC2-2BE6F8465906}" srcOrd="0" destOrd="0" presId="urn:microsoft.com/office/officeart/2005/8/layout/list1"/>
    <dgm:cxn modelId="{01E9846B-06B6-4B36-9104-6D9C11E3E3D7}" type="presOf" srcId="{988012AC-15C2-46BD-833B-C888C713DDA1}" destId="{2FE54D38-66DC-4A0D-9911-114CF4AC8D16}" srcOrd="0" destOrd="0" presId="urn:microsoft.com/office/officeart/2005/8/layout/list1"/>
    <dgm:cxn modelId="{42022C76-A10B-46CF-905F-7F04996EFA77}" srcId="{9CBC6963-4682-40BA-8A30-99741AC54FEA}" destId="{E0BDA28E-452E-482C-9899-954C1DC9B142}" srcOrd="2" destOrd="0" parTransId="{71E53B4F-6422-4662-9082-A61356170AF6}" sibTransId="{56DCA70A-288F-4EBF-9BCF-C13022E2BCA3}"/>
    <dgm:cxn modelId="{DC3E5B58-242A-4303-8DE1-339933BDE998}" type="presOf" srcId="{E0BDA28E-452E-482C-9899-954C1DC9B142}" destId="{D7F068FA-A0B5-43C8-B9B7-E443859EBACE}" srcOrd="0" destOrd="2" presId="urn:microsoft.com/office/officeart/2005/8/layout/list1"/>
    <dgm:cxn modelId="{B8211D90-729E-4D9E-8D61-BF67BB76B782}" type="presOf" srcId="{9CBC6963-4682-40BA-8A30-99741AC54FEA}" destId="{698939D6-631B-4B71-912C-1B20D7C6DD59}" srcOrd="1" destOrd="0" presId="urn:microsoft.com/office/officeart/2005/8/layout/list1"/>
    <dgm:cxn modelId="{BA4AD7A9-7892-4071-A97E-28DE86745FF4}" srcId="{B9E0E3C2-30CF-4CCB-86F6-2606CAE21C5E}" destId="{988012AC-15C2-46BD-833B-C888C713DDA1}" srcOrd="1" destOrd="0" parTransId="{8BD720D6-59FC-4641-AC99-F6B6C2056435}" sibTransId="{7E77164D-55CC-4EF3-A46F-923140163FA6}"/>
    <dgm:cxn modelId="{1A7619B3-4E06-456F-8279-E8A738F64F46}" type="presOf" srcId="{9C28FD09-1D8F-4628-8AA4-C9B152F37355}" destId="{96C576A2-09F8-4F8A-82D5-9FE9FC335486}" srcOrd="0" destOrd="0" presId="urn:microsoft.com/office/officeart/2005/8/layout/list1"/>
    <dgm:cxn modelId="{7B8FB1BA-4C99-41A8-B319-EF7CA3D678F5}" srcId="{B9E0E3C2-30CF-4CCB-86F6-2606CAE21C5E}" destId="{9CBC6963-4682-40BA-8A30-99741AC54FEA}" srcOrd="2" destOrd="0" parTransId="{B45591B9-18DF-4150-8373-CA725D1E12B6}" sibTransId="{C1F463FD-7135-4B95-9311-75E78852F2A4}"/>
    <dgm:cxn modelId="{46D140C9-1872-43B7-9D95-E13203A96837}" type="presOf" srcId="{AB7425B6-398E-41FF-B4EA-4AAEF6064445}" destId="{F03DA760-E594-454B-822D-FBC02CF95964}" srcOrd="1" destOrd="0" presId="urn:microsoft.com/office/officeart/2005/8/layout/list1"/>
    <dgm:cxn modelId="{0154FDD1-2544-4E62-890E-654A8F0E25F6}" type="presOf" srcId="{2B3C7EF7-FD62-4002-BD7C-0ECCEA1B26B8}" destId="{4AD52186-C108-442F-9E19-9981C96508C8}" srcOrd="0" destOrd="0" presId="urn:microsoft.com/office/officeart/2005/8/layout/list1"/>
    <dgm:cxn modelId="{CB1B55DC-D8C6-4314-812F-E40764948790}" type="presOf" srcId="{A27B2A8D-A85E-4FE6-AFDC-8959A912A2BF}" destId="{B4645F35-3069-4367-B142-B54283D64890}" srcOrd="1" destOrd="0" presId="urn:microsoft.com/office/officeart/2005/8/layout/list1"/>
    <dgm:cxn modelId="{3E3DEEFC-7A8F-4F8B-AB47-4241F28264FC}" type="presOf" srcId="{E11FEEE3-35D5-4CAF-A45A-DCBAFF3F0A3A}" destId="{D7F068FA-A0B5-43C8-B9B7-E443859EBACE}" srcOrd="0" destOrd="3" presId="urn:microsoft.com/office/officeart/2005/8/layout/list1"/>
    <dgm:cxn modelId="{1F1D5592-22EB-4B40-B20B-B9F88AD15E23}" type="presParOf" srcId="{E1634AB4-770A-466C-932A-C468A1733F2A}" destId="{C610CAAE-023A-43B9-A8E3-A16EDD463978}" srcOrd="0" destOrd="0" presId="urn:microsoft.com/office/officeart/2005/8/layout/list1"/>
    <dgm:cxn modelId="{0B3C780F-055E-4893-A70B-7AB37314C83C}" type="presParOf" srcId="{C610CAAE-023A-43B9-A8E3-A16EDD463978}" destId="{64FC1100-FEFF-4E55-A926-E40F87FB992C}" srcOrd="0" destOrd="0" presId="urn:microsoft.com/office/officeart/2005/8/layout/list1"/>
    <dgm:cxn modelId="{C9E3A984-3D91-4C37-843C-730B75770504}" type="presParOf" srcId="{C610CAAE-023A-43B9-A8E3-A16EDD463978}" destId="{B4645F35-3069-4367-B142-B54283D64890}" srcOrd="1" destOrd="0" presId="urn:microsoft.com/office/officeart/2005/8/layout/list1"/>
    <dgm:cxn modelId="{091DB6F4-6CE8-48DE-85A3-97C4E36CC693}" type="presParOf" srcId="{E1634AB4-770A-466C-932A-C468A1733F2A}" destId="{03F48707-1DBD-444B-A6A6-61B768CD648A}" srcOrd="1" destOrd="0" presId="urn:microsoft.com/office/officeart/2005/8/layout/list1"/>
    <dgm:cxn modelId="{04CA4C33-7D98-40C0-9B44-4DF22576B135}" type="presParOf" srcId="{E1634AB4-770A-466C-932A-C468A1733F2A}" destId="{96C576A2-09F8-4F8A-82D5-9FE9FC335486}" srcOrd="2" destOrd="0" presId="urn:microsoft.com/office/officeart/2005/8/layout/list1"/>
    <dgm:cxn modelId="{BACE71BD-B2B1-4516-BE4B-36954F4EC812}" type="presParOf" srcId="{E1634AB4-770A-466C-932A-C468A1733F2A}" destId="{99E24FBF-C750-4DAB-9204-0B131F8AFB8C}" srcOrd="3" destOrd="0" presId="urn:microsoft.com/office/officeart/2005/8/layout/list1"/>
    <dgm:cxn modelId="{15D44B7D-2E99-4F91-8DBC-4BDCBBA6BF19}" type="presParOf" srcId="{E1634AB4-770A-466C-932A-C468A1733F2A}" destId="{17783BDB-1653-43EE-B43E-3593DA2F12FD}" srcOrd="4" destOrd="0" presId="urn:microsoft.com/office/officeart/2005/8/layout/list1"/>
    <dgm:cxn modelId="{BE1810CB-C04B-4EEF-BD73-51A2C07DFF93}" type="presParOf" srcId="{17783BDB-1653-43EE-B43E-3593DA2F12FD}" destId="{2FE54D38-66DC-4A0D-9911-114CF4AC8D16}" srcOrd="0" destOrd="0" presId="urn:microsoft.com/office/officeart/2005/8/layout/list1"/>
    <dgm:cxn modelId="{A920FF4C-6F6C-4869-A4DC-4360DBE6BDC6}" type="presParOf" srcId="{17783BDB-1653-43EE-B43E-3593DA2F12FD}" destId="{4BB015F5-4899-4DB7-BCCC-DF1FC61EB1DA}" srcOrd="1" destOrd="0" presId="urn:microsoft.com/office/officeart/2005/8/layout/list1"/>
    <dgm:cxn modelId="{8D8B371D-130D-4A2C-81F9-696A57162E5F}" type="presParOf" srcId="{E1634AB4-770A-466C-932A-C468A1733F2A}" destId="{43A04A76-7456-458E-B148-A348C3871E45}" srcOrd="5" destOrd="0" presId="urn:microsoft.com/office/officeart/2005/8/layout/list1"/>
    <dgm:cxn modelId="{7693F786-6966-4108-866C-D8CDD8617A2D}" type="presParOf" srcId="{E1634AB4-770A-466C-932A-C468A1733F2A}" destId="{4AD52186-C108-442F-9E19-9981C96508C8}" srcOrd="6" destOrd="0" presId="urn:microsoft.com/office/officeart/2005/8/layout/list1"/>
    <dgm:cxn modelId="{FEA1200F-C4A8-4ABC-A5E6-A015696D5F2E}" type="presParOf" srcId="{E1634AB4-770A-466C-932A-C468A1733F2A}" destId="{58CBA369-020B-4B4E-9F42-40E3E2FB6AF3}" srcOrd="7" destOrd="0" presId="urn:microsoft.com/office/officeart/2005/8/layout/list1"/>
    <dgm:cxn modelId="{AFFC5394-3AB1-4C49-9DC0-058B65F1DFDD}" type="presParOf" srcId="{E1634AB4-770A-466C-932A-C468A1733F2A}" destId="{9890785C-E391-4DBA-B10F-6F7FCA78D32E}" srcOrd="8" destOrd="0" presId="urn:microsoft.com/office/officeart/2005/8/layout/list1"/>
    <dgm:cxn modelId="{EEF5D361-DCA9-4850-8E00-071914573D02}" type="presParOf" srcId="{9890785C-E391-4DBA-B10F-6F7FCA78D32E}" destId="{F62FC1D4-A6D8-4CC2-BDC2-2BE6F8465906}" srcOrd="0" destOrd="0" presId="urn:microsoft.com/office/officeart/2005/8/layout/list1"/>
    <dgm:cxn modelId="{1E8A80A2-3511-481E-8B0B-DF0A1648344A}" type="presParOf" srcId="{9890785C-E391-4DBA-B10F-6F7FCA78D32E}" destId="{698939D6-631B-4B71-912C-1B20D7C6DD59}" srcOrd="1" destOrd="0" presId="urn:microsoft.com/office/officeart/2005/8/layout/list1"/>
    <dgm:cxn modelId="{116B0033-76FA-44A2-9BF6-87163E883CBD}" type="presParOf" srcId="{E1634AB4-770A-466C-932A-C468A1733F2A}" destId="{6C5CB086-88AE-4617-BEA8-15C96F35DCC5}" srcOrd="9" destOrd="0" presId="urn:microsoft.com/office/officeart/2005/8/layout/list1"/>
    <dgm:cxn modelId="{2DE0A3EF-CF9C-4D8F-B014-C73025A05A0A}" type="presParOf" srcId="{E1634AB4-770A-466C-932A-C468A1733F2A}" destId="{D7F068FA-A0B5-43C8-B9B7-E443859EBACE}" srcOrd="10" destOrd="0" presId="urn:microsoft.com/office/officeart/2005/8/layout/list1"/>
    <dgm:cxn modelId="{2162D195-4E74-4268-B6EC-9F19294EB4CC}" type="presParOf" srcId="{E1634AB4-770A-466C-932A-C468A1733F2A}" destId="{87E8AB25-069D-402F-850C-62F22B9DC3F9}" srcOrd="11" destOrd="0" presId="urn:microsoft.com/office/officeart/2005/8/layout/list1"/>
    <dgm:cxn modelId="{43665C65-72FE-4153-BBD5-DB097B5740E0}" type="presParOf" srcId="{E1634AB4-770A-466C-932A-C468A1733F2A}" destId="{00BAE775-AEA7-4440-BA9D-CD5055818223}" srcOrd="12" destOrd="0" presId="urn:microsoft.com/office/officeart/2005/8/layout/list1"/>
    <dgm:cxn modelId="{84C56379-746A-46F3-81CE-43156CA49A44}" type="presParOf" srcId="{00BAE775-AEA7-4440-BA9D-CD5055818223}" destId="{2156FC9A-32E8-4116-908E-C3AB118B08EC}" srcOrd="0" destOrd="0" presId="urn:microsoft.com/office/officeart/2005/8/layout/list1"/>
    <dgm:cxn modelId="{49495137-F5FF-4DED-975F-12E322B35DB6}" type="presParOf" srcId="{00BAE775-AEA7-4440-BA9D-CD5055818223}" destId="{F03DA760-E594-454B-822D-FBC02CF95964}" srcOrd="1" destOrd="0" presId="urn:microsoft.com/office/officeart/2005/8/layout/list1"/>
    <dgm:cxn modelId="{001D5241-FB5D-498E-97F9-2E4374251096}" type="presParOf" srcId="{E1634AB4-770A-466C-932A-C468A1733F2A}" destId="{C6FA7325-8E9B-4F61-9D2E-03B1A1A2A31B}" srcOrd="13" destOrd="0" presId="urn:microsoft.com/office/officeart/2005/8/layout/list1"/>
    <dgm:cxn modelId="{EA5DEA5C-B25F-4B05-93EB-FBC3F947601C}" type="presParOf" srcId="{E1634AB4-770A-466C-932A-C468A1733F2A}" destId="{79F07E9B-166F-44FF-8F66-60C6A03DF7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D9C4DA-601F-42E3-8D06-1A33ADC27C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6D9CC7-CFD5-4311-8387-232346ECD116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>
            <a:buNone/>
          </a:pP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Equality: </a:t>
          </a:r>
          <a:r>
            <a:rPr lang="en-GB" sz="18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Making </a:t>
          </a:r>
          <a:r>
            <a:rPr lang="en-GB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sure that everyone has equal opportunities by </a:t>
          </a:r>
          <a:r>
            <a:rPr lang="en-US" sz="1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ensuring equality of: </a:t>
          </a:r>
          <a:endParaRPr lang="en-GB" sz="180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45A44B56-DABE-402E-B19A-E847DC4CF0F1}" type="parTrans" cxnId="{5362E7AC-C389-4DA0-895B-160934D1E151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07FDA56E-F34C-4A75-B928-465BA2E5E8E8}" type="sibTrans" cxnId="{5362E7AC-C389-4DA0-895B-160934D1E151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9607D08E-34E1-4255-A74C-BE94BBEFF158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Access  -  Treatment  -  Outcomes  -  Impact</a:t>
          </a:r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8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25855B8E-C628-427A-9474-1B46C3C80D73}" type="parTrans" cxnId="{6C742D8F-B00A-40A7-BCA7-35B6BFF7991C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220C2CB5-C282-4060-A348-B4158E9E6ABB}" type="sibTrans" cxnId="{6C742D8F-B00A-40A7-BCA7-35B6BFF7991C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62973E44-1080-4BDF-A9D1-AEEDFDEDC614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Preventing </a:t>
          </a:r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discrimination:</a:t>
          </a:r>
          <a:endParaRPr lang="en-US" sz="18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0C448BDD-22E5-4B8C-B8EF-76A09F4A7D8A}" type="parTrans" cxnId="{2FE7E3DE-F556-4E2C-B5A9-38A7611FF068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9C72A891-12AE-44BB-9543-252FB7D5B538}" type="sibTrans" cxnId="{2FE7E3DE-F556-4E2C-B5A9-38A7611FF068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E48E5AE5-002B-4D27-9A48-F47A7058CC08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GB" sz="1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Historically this hasn’t been the case</a:t>
          </a:r>
        </a:p>
      </dgm:t>
    </dgm:pt>
    <dgm:pt modelId="{C7397A2C-7640-4B14-B21A-0D1843605BB6}" type="parTrans" cxnId="{A83EBAD0-E2D9-4D46-A3F5-FCA224D3D88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6D00035B-ED12-451B-A95B-A5FF53C3B386}" type="sibTrans" cxnId="{A83EBAD0-E2D9-4D46-A3F5-FCA224D3D88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9060FBAB-7256-4023-8B51-B333ADB7FEA1}">
      <dgm:prSet custT="1"/>
      <dgm:spPr/>
      <dgm:t>
        <a:bodyPr/>
        <a:lstStyle/>
        <a:p>
          <a:r>
            <a:rPr lang="en-US" sz="1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The achievement of equality of outcomes requires:</a:t>
          </a: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7E5C9C8C-EE3D-42EE-B737-2E5CE07F2D13}" type="parTrans" cxnId="{B575B3C4-2E1A-4BF4-AF00-CA075A4B67FC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11402619-C99D-41F5-990A-19376A0EF2C5}" type="sibTrans" cxnId="{B575B3C4-2E1A-4BF4-AF00-CA075A4B67FC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C7736A4C-12D0-4393-AEDE-C66EE64F5431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Everyone needs different things to perform at their best. </a:t>
          </a: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FFEDF684-856C-4E6C-BD89-217CFDAA9FCE}" type="parTrans" cxnId="{672CC46A-12A8-4777-9860-1C4378E207C8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F45BAC01-1873-43C5-9FB2-57559DD892F4}" type="sibTrans" cxnId="{672CC46A-12A8-4777-9860-1C4378E207C8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13780884-C6D5-413B-8413-7C3B7B05641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So let’s help to provide those things, to level the playing field</a:t>
          </a:r>
          <a:endParaRPr lang="en-GB" sz="180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0B665FF7-77E8-42BE-8AEE-997ACED43B09}" type="parTrans" cxnId="{761E8CE3-7554-482F-94AA-CF3AFB72315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971D79DE-4421-463A-82FD-D3E9E9290525}" type="sibTrans" cxnId="{761E8CE3-7554-482F-94AA-CF3AFB723152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5A7D2398-0543-488A-AF16-F89F997119A7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No one should have poorer life chances because of their background, identity or experience </a:t>
          </a: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5B27C0CE-CCB9-4513-BC41-78CEC2806176}" type="parTrans" cxnId="{321B3AE1-5779-4731-A7A2-273AA0D2903A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97FF8384-6756-4AD8-94BC-26309D473CB5}" type="sibTrans" cxnId="{321B3AE1-5779-4731-A7A2-273AA0D2903A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858FE8CD-008F-4162-B3CA-BE82D66FC2C1}">
      <dgm:prSet custT="1"/>
      <dgm:spPr/>
      <dgm:t>
        <a:bodyPr/>
        <a:lstStyle/>
        <a:p>
          <a:r>
            <a:rPr lang="en-US" sz="1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First identifying the barriers and biases  -  then taking targeted action</a:t>
          </a:r>
        </a:p>
      </dgm:t>
      <dgm:extLst>
        <a:ext uri="{E40237B7-FDA0-4F09-8148-C483321AD2D9}">
          <dgm14:cNvPr xmlns:dgm14="http://schemas.microsoft.com/office/drawing/2010/diagram" id="0" name="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/>
        </a:ext>
      </dgm:extLst>
    </dgm:pt>
    <dgm:pt modelId="{3EEEAE3D-7BD4-4E68-A720-78FF0D340E43}" type="parTrans" cxnId="{4573B9AD-6F69-475D-AA5D-01FFC6A81856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E470E50D-4D36-448B-8734-B4600DB2F67F}" type="sibTrans" cxnId="{4573B9AD-6F69-475D-AA5D-01FFC6A81856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9399C149-4936-431A-9228-C6A93E95868D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It is not about giving some people an unfair advantage </a:t>
          </a:r>
          <a:endParaRPr lang="en-US" sz="18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49CF3AD-B04D-4A90-B98A-FA6DC542CC66}" type="parTrans" cxnId="{F1333648-4140-4672-AEDB-773B53427EFD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76F1F751-EB31-4E6B-A55A-08CE6BF0964F}" type="sibTrans" cxnId="{F1333648-4140-4672-AEDB-773B53427EFD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DDE68A4E-B2C7-4ADA-9875-64DF77880CC8}">
      <dgm:prSet custT="1"/>
      <dgm:spPr/>
      <dgm:t>
        <a:bodyPr/>
        <a:lstStyle/>
        <a:p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Think in terms of “equitable” or “fair” (rather than identical) treatment for everyone</a:t>
          </a:r>
          <a:endParaRPr lang="en-GB" sz="18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55D3673-89E2-4E83-BF18-A9113EB95F49}" type="parTrans" cxnId="{D18A422D-DEC7-4237-B3FF-4048A5844497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84B50544-D02D-467E-A9DA-4E46E8D0DEAD}" type="sibTrans" cxnId="{D18A422D-DEC7-4237-B3FF-4048A5844497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C62FAB29-9F7E-43B0-9A2F-1684A08F3596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It is about making sure no one has an unfair </a:t>
          </a:r>
          <a:r>
            <a:rPr lang="en-US" sz="1800" i="1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dis</a:t>
          </a:r>
          <a:r>
            <a:rPr lang="en-US" sz="18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advantage</a:t>
          </a:r>
          <a:endParaRPr lang="en-US" sz="18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FF741A-70F8-4AF6-8A9C-561B5D450E1F}" type="parTrans" cxnId="{178FEF04-3CD4-4173-8E6C-4B612969A2BC}">
      <dgm:prSet/>
      <dgm:spPr/>
      <dgm:t>
        <a:bodyPr/>
        <a:lstStyle/>
        <a:p>
          <a:endParaRPr lang="en-GB" sz="1800"/>
        </a:p>
      </dgm:t>
    </dgm:pt>
    <dgm:pt modelId="{3E5D79FB-05F0-4466-9062-533FB8095F01}" type="sibTrans" cxnId="{178FEF04-3CD4-4173-8E6C-4B612969A2BC}">
      <dgm:prSet/>
      <dgm:spPr/>
      <dgm:t>
        <a:bodyPr/>
        <a:lstStyle/>
        <a:p>
          <a:endParaRPr lang="en-GB" sz="1800"/>
        </a:p>
      </dgm:t>
    </dgm:pt>
    <dgm:pt modelId="{EA823403-748A-414F-ABEB-CC92660798AC}" type="pres">
      <dgm:prSet presAssocID="{23D9C4DA-601F-42E3-8D06-1A33ADC27CE4}" presName="linear" presStyleCnt="0">
        <dgm:presLayoutVars>
          <dgm:dir/>
          <dgm:animLvl val="lvl"/>
          <dgm:resizeHandles val="exact"/>
        </dgm:presLayoutVars>
      </dgm:prSet>
      <dgm:spPr/>
    </dgm:pt>
    <dgm:pt modelId="{5FCA3534-F318-44EB-9208-D5FB1B4C153F}" type="pres">
      <dgm:prSet presAssocID="{436D9CC7-CFD5-4311-8387-232346ECD116}" presName="parentLin" presStyleCnt="0"/>
      <dgm:spPr/>
    </dgm:pt>
    <dgm:pt modelId="{067FE598-99BA-4723-A200-1E7FD87A792A}" type="pres">
      <dgm:prSet presAssocID="{436D9CC7-CFD5-4311-8387-232346ECD116}" presName="parentLeftMargin" presStyleLbl="node1" presStyleIdx="0" presStyleCnt="4"/>
      <dgm:spPr/>
    </dgm:pt>
    <dgm:pt modelId="{F77EC27C-BB7D-4CB1-B41A-9F378144499B}" type="pres">
      <dgm:prSet presAssocID="{436D9CC7-CFD5-4311-8387-232346ECD116}" presName="parentText" presStyleLbl="node1" presStyleIdx="0" presStyleCnt="4" custScaleX="131134">
        <dgm:presLayoutVars>
          <dgm:chMax val="0"/>
          <dgm:bulletEnabled val="1"/>
        </dgm:presLayoutVars>
      </dgm:prSet>
      <dgm:spPr/>
    </dgm:pt>
    <dgm:pt modelId="{00837988-121C-4D0D-B732-071406B66596}" type="pres">
      <dgm:prSet presAssocID="{436D9CC7-CFD5-4311-8387-232346ECD116}" presName="negativeSpace" presStyleCnt="0"/>
      <dgm:spPr/>
    </dgm:pt>
    <dgm:pt modelId="{734E34F1-FD02-4E04-A632-EFC16FFF23F5}" type="pres">
      <dgm:prSet presAssocID="{436D9CC7-CFD5-4311-8387-232346ECD116}" presName="childText" presStyleLbl="conFgAcc1" presStyleIdx="0" presStyleCnt="4">
        <dgm:presLayoutVars>
          <dgm:bulletEnabled val="1"/>
        </dgm:presLayoutVars>
      </dgm:prSet>
      <dgm:spPr/>
    </dgm:pt>
    <dgm:pt modelId="{BE8942EA-17A9-4F85-A004-24408EB8E2BA}" type="pres">
      <dgm:prSet presAssocID="{07FDA56E-F34C-4A75-B928-465BA2E5E8E8}" presName="spaceBetweenRectangles" presStyleCnt="0"/>
      <dgm:spPr/>
    </dgm:pt>
    <dgm:pt modelId="{3517951B-CA3F-4F14-948E-1470B73AC08E}" type="pres">
      <dgm:prSet presAssocID="{62973E44-1080-4BDF-A9D1-AEEDFDEDC614}" presName="parentLin" presStyleCnt="0"/>
      <dgm:spPr/>
    </dgm:pt>
    <dgm:pt modelId="{F4399D40-5AD6-44F0-84D9-BC1388D6038C}" type="pres">
      <dgm:prSet presAssocID="{62973E44-1080-4BDF-A9D1-AEEDFDEDC614}" presName="parentLeftMargin" presStyleLbl="node1" presStyleIdx="0" presStyleCnt="4"/>
      <dgm:spPr/>
    </dgm:pt>
    <dgm:pt modelId="{E0D0E77E-1A58-4328-B082-E3EB50A8A248}" type="pres">
      <dgm:prSet presAssocID="{62973E44-1080-4BDF-A9D1-AEEDFDEDC614}" presName="parentText" presStyleLbl="node1" presStyleIdx="1" presStyleCnt="4" custScaleX="131134">
        <dgm:presLayoutVars>
          <dgm:chMax val="0"/>
          <dgm:bulletEnabled val="1"/>
        </dgm:presLayoutVars>
      </dgm:prSet>
      <dgm:spPr/>
    </dgm:pt>
    <dgm:pt modelId="{1DB976E2-FEE8-4255-9DE9-C7D9C6FC16ED}" type="pres">
      <dgm:prSet presAssocID="{62973E44-1080-4BDF-A9D1-AEEDFDEDC614}" presName="negativeSpace" presStyleCnt="0"/>
      <dgm:spPr/>
    </dgm:pt>
    <dgm:pt modelId="{7DD8A2C3-E8F9-4AF6-8449-683AA79D5C7A}" type="pres">
      <dgm:prSet presAssocID="{62973E44-1080-4BDF-A9D1-AEEDFDEDC614}" presName="childText" presStyleLbl="conFgAcc1" presStyleIdx="1" presStyleCnt="4">
        <dgm:presLayoutVars>
          <dgm:bulletEnabled val="1"/>
        </dgm:presLayoutVars>
      </dgm:prSet>
      <dgm:spPr/>
    </dgm:pt>
    <dgm:pt modelId="{3B7BF9B8-C018-4B9E-9507-21CF3776533F}" type="pres">
      <dgm:prSet presAssocID="{9C72A891-12AE-44BB-9543-252FB7D5B538}" presName="spaceBetweenRectangles" presStyleCnt="0"/>
      <dgm:spPr/>
    </dgm:pt>
    <dgm:pt modelId="{69B5098D-AD48-44C1-9D23-3E6BAF028E39}" type="pres">
      <dgm:prSet presAssocID="{9060FBAB-7256-4023-8B51-B333ADB7FEA1}" presName="parentLin" presStyleCnt="0"/>
      <dgm:spPr/>
    </dgm:pt>
    <dgm:pt modelId="{42F030C9-2654-443C-ABCB-FF81B7915114}" type="pres">
      <dgm:prSet presAssocID="{9060FBAB-7256-4023-8B51-B333ADB7FEA1}" presName="parentLeftMargin" presStyleLbl="node1" presStyleIdx="1" presStyleCnt="4"/>
      <dgm:spPr/>
    </dgm:pt>
    <dgm:pt modelId="{147B6DE6-BAC3-439A-829A-9F7A1B15F0F6}" type="pres">
      <dgm:prSet presAssocID="{9060FBAB-7256-4023-8B51-B333ADB7FEA1}" presName="parentText" presStyleLbl="node1" presStyleIdx="2" presStyleCnt="4" custScaleX="131134">
        <dgm:presLayoutVars>
          <dgm:chMax val="0"/>
          <dgm:bulletEnabled val="1"/>
        </dgm:presLayoutVars>
      </dgm:prSet>
      <dgm:spPr/>
    </dgm:pt>
    <dgm:pt modelId="{84B0C362-D515-4B51-8670-FC18BA51403F}" type="pres">
      <dgm:prSet presAssocID="{9060FBAB-7256-4023-8B51-B333ADB7FEA1}" presName="negativeSpace" presStyleCnt="0"/>
      <dgm:spPr/>
    </dgm:pt>
    <dgm:pt modelId="{F0779E84-0BB2-4247-8D2B-1DF91D17EC18}" type="pres">
      <dgm:prSet presAssocID="{9060FBAB-7256-4023-8B51-B333ADB7FEA1}" presName="childText" presStyleLbl="conFgAcc1" presStyleIdx="2" presStyleCnt="4">
        <dgm:presLayoutVars>
          <dgm:bulletEnabled val="1"/>
        </dgm:presLayoutVars>
      </dgm:prSet>
      <dgm:spPr/>
    </dgm:pt>
    <dgm:pt modelId="{0B6AE196-B1DE-4EB0-809F-AFF121F854A0}" type="pres">
      <dgm:prSet presAssocID="{11402619-C99D-41F5-990A-19376A0EF2C5}" presName="spaceBetweenRectangles" presStyleCnt="0"/>
      <dgm:spPr/>
    </dgm:pt>
    <dgm:pt modelId="{014A1C7D-AE57-4C6C-B1C3-8A8863E3F001}" type="pres">
      <dgm:prSet presAssocID="{C7736A4C-12D0-4393-AEDE-C66EE64F5431}" presName="parentLin" presStyleCnt="0"/>
      <dgm:spPr/>
    </dgm:pt>
    <dgm:pt modelId="{BD52DE34-5C06-4947-A13F-DD9D62EC5B56}" type="pres">
      <dgm:prSet presAssocID="{C7736A4C-12D0-4393-AEDE-C66EE64F5431}" presName="parentLeftMargin" presStyleLbl="node1" presStyleIdx="2" presStyleCnt="4"/>
      <dgm:spPr/>
    </dgm:pt>
    <dgm:pt modelId="{27CE9F9F-140A-4EA5-9A58-B67D496E80F9}" type="pres">
      <dgm:prSet presAssocID="{C7736A4C-12D0-4393-AEDE-C66EE64F5431}" presName="parentText" presStyleLbl="node1" presStyleIdx="3" presStyleCnt="4" custScaleX="131134">
        <dgm:presLayoutVars>
          <dgm:chMax val="0"/>
          <dgm:bulletEnabled val="1"/>
        </dgm:presLayoutVars>
      </dgm:prSet>
      <dgm:spPr/>
    </dgm:pt>
    <dgm:pt modelId="{F6CCB09D-3BA1-4281-B676-326D9F031E07}" type="pres">
      <dgm:prSet presAssocID="{C7736A4C-12D0-4393-AEDE-C66EE64F5431}" presName="negativeSpace" presStyleCnt="0"/>
      <dgm:spPr/>
    </dgm:pt>
    <dgm:pt modelId="{D5B5FC79-6015-4C13-82C4-3A7C6DED1955}" type="pres">
      <dgm:prSet presAssocID="{C7736A4C-12D0-4393-AEDE-C66EE64F543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8FEF04-3CD4-4173-8E6C-4B612969A2BC}" srcId="{436D9CC7-CFD5-4311-8387-232346ECD116}" destId="{C62FAB29-9F7E-43B0-9A2F-1684A08F3596}" srcOrd="2" destOrd="0" parTransId="{19FF741A-70F8-4AF6-8A9C-561B5D450E1F}" sibTransId="{3E5D79FB-05F0-4466-9062-533FB8095F01}"/>
    <dgm:cxn modelId="{67DB8405-1053-45B2-8A9F-05663C77CEFC}" type="presOf" srcId="{9060FBAB-7256-4023-8B51-B333ADB7FEA1}" destId="{42F030C9-2654-443C-ABCB-FF81B7915114}" srcOrd="0" destOrd="0" presId="urn:microsoft.com/office/officeart/2005/8/layout/list1"/>
    <dgm:cxn modelId="{1852EB0D-2014-491C-8CEB-036EEAA45EA3}" type="presOf" srcId="{23D9C4DA-601F-42E3-8D06-1A33ADC27CE4}" destId="{EA823403-748A-414F-ABEB-CC92660798AC}" srcOrd="0" destOrd="0" presId="urn:microsoft.com/office/officeart/2005/8/layout/list1"/>
    <dgm:cxn modelId="{F68A0014-0687-40B2-A0F4-491A9FA2E0DE}" type="presOf" srcId="{E48E5AE5-002B-4D27-9A48-F47A7058CC08}" destId="{7DD8A2C3-E8F9-4AF6-8449-683AA79D5C7A}" srcOrd="0" destOrd="1" presId="urn:microsoft.com/office/officeart/2005/8/layout/list1"/>
    <dgm:cxn modelId="{ACD56825-A4A8-4338-906A-8EAAC3AB19A8}" type="presOf" srcId="{13780884-C6D5-413B-8413-7C3B7B056419}" destId="{D5B5FC79-6015-4C13-82C4-3A7C6DED1955}" srcOrd="0" destOrd="0" presId="urn:microsoft.com/office/officeart/2005/8/layout/list1"/>
    <dgm:cxn modelId="{D18A422D-DEC7-4237-B3FF-4048A5844497}" srcId="{9060FBAB-7256-4023-8B51-B333ADB7FEA1}" destId="{DDE68A4E-B2C7-4ADA-9875-64DF77880CC8}" srcOrd="1" destOrd="0" parTransId="{C55D3673-89E2-4E83-BF18-A9113EB95F49}" sibTransId="{84B50544-D02D-467E-A9DA-4E46E8D0DEAD}"/>
    <dgm:cxn modelId="{ED775D61-CA29-4EEE-8269-65AB34EDFB08}" type="presOf" srcId="{9607D08E-34E1-4255-A74C-BE94BBEFF158}" destId="{734E34F1-FD02-4E04-A632-EFC16FFF23F5}" srcOrd="0" destOrd="0" presId="urn:microsoft.com/office/officeart/2005/8/layout/list1"/>
    <dgm:cxn modelId="{F1333648-4140-4672-AEDB-773B53427EFD}" srcId="{436D9CC7-CFD5-4311-8387-232346ECD116}" destId="{9399C149-4936-431A-9228-C6A93E95868D}" srcOrd="1" destOrd="0" parTransId="{D49CF3AD-B04D-4A90-B98A-FA6DC542CC66}" sibTransId="{76F1F751-EB31-4E6B-A55A-08CE6BF0964F}"/>
    <dgm:cxn modelId="{F0998E69-1124-4BB0-ABED-2919D2EA6F60}" type="presOf" srcId="{9399C149-4936-431A-9228-C6A93E95868D}" destId="{734E34F1-FD02-4E04-A632-EFC16FFF23F5}" srcOrd="0" destOrd="1" presId="urn:microsoft.com/office/officeart/2005/8/layout/list1"/>
    <dgm:cxn modelId="{672CC46A-12A8-4777-9860-1C4378E207C8}" srcId="{23D9C4DA-601F-42E3-8D06-1A33ADC27CE4}" destId="{C7736A4C-12D0-4393-AEDE-C66EE64F5431}" srcOrd="3" destOrd="0" parTransId="{FFEDF684-856C-4E6C-BD89-217CFDAA9FCE}" sibTransId="{F45BAC01-1873-43C5-9FB2-57559DD892F4}"/>
    <dgm:cxn modelId="{00434C83-55E0-476C-8E80-5396D4786992}" type="presOf" srcId="{DDE68A4E-B2C7-4ADA-9875-64DF77880CC8}" destId="{F0779E84-0BB2-4247-8D2B-1DF91D17EC18}" srcOrd="0" destOrd="1" presId="urn:microsoft.com/office/officeart/2005/8/layout/list1"/>
    <dgm:cxn modelId="{6C742D8F-B00A-40A7-BCA7-35B6BFF7991C}" srcId="{436D9CC7-CFD5-4311-8387-232346ECD116}" destId="{9607D08E-34E1-4255-A74C-BE94BBEFF158}" srcOrd="0" destOrd="0" parTransId="{25855B8E-C628-427A-9474-1B46C3C80D73}" sibTransId="{220C2CB5-C282-4060-A348-B4158E9E6ABB}"/>
    <dgm:cxn modelId="{9319BBA2-D7E8-4EB2-9339-E37D6388AF46}" type="presOf" srcId="{436D9CC7-CFD5-4311-8387-232346ECD116}" destId="{067FE598-99BA-4723-A200-1E7FD87A792A}" srcOrd="0" destOrd="0" presId="urn:microsoft.com/office/officeart/2005/8/layout/list1"/>
    <dgm:cxn modelId="{5362E7AC-C389-4DA0-895B-160934D1E151}" srcId="{23D9C4DA-601F-42E3-8D06-1A33ADC27CE4}" destId="{436D9CC7-CFD5-4311-8387-232346ECD116}" srcOrd="0" destOrd="0" parTransId="{45A44B56-DABE-402E-B19A-E847DC4CF0F1}" sibTransId="{07FDA56E-F34C-4A75-B928-465BA2E5E8E8}"/>
    <dgm:cxn modelId="{4573B9AD-6F69-475D-AA5D-01FFC6A81856}" srcId="{9060FBAB-7256-4023-8B51-B333ADB7FEA1}" destId="{858FE8CD-008F-4162-B3CA-BE82D66FC2C1}" srcOrd="0" destOrd="0" parTransId="{3EEEAE3D-7BD4-4E68-A720-78FF0D340E43}" sibTransId="{E470E50D-4D36-448B-8734-B4600DB2F67F}"/>
    <dgm:cxn modelId="{17DB5FAE-FA27-49C0-8427-DF3852DED671}" type="presOf" srcId="{62973E44-1080-4BDF-A9D1-AEEDFDEDC614}" destId="{F4399D40-5AD6-44F0-84D9-BC1388D6038C}" srcOrd="0" destOrd="0" presId="urn:microsoft.com/office/officeart/2005/8/layout/list1"/>
    <dgm:cxn modelId="{777435C2-57E0-4180-9FED-5C55ED1E1634}" type="presOf" srcId="{C7736A4C-12D0-4393-AEDE-C66EE64F5431}" destId="{27CE9F9F-140A-4EA5-9A58-B67D496E80F9}" srcOrd="1" destOrd="0" presId="urn:microsoft.com/office/officeart/2005/8/layout/list1"/>
    <dgm:cxn modelId="{171914C4-D5BF-43BA-859E-16D208A72AD9}" type="presOf" srcId="{436D9CC7-CFD5-4311-8387-232346ECD116}" destId="{F77EC27C-BB7D-4CB1-B41A-9F378144499B}" srcOrd="1" destOrd="0" presId="urn:microsoft.com/office/officeart/2005/8/layout/list1"/>
    <dgm:cxn modelId="{B575B3C4-2E1A-4BF4-AF00-CA075A4B67FC}" srcId="{23D9C4DA-601F-42E3-8D06-1A33ADC27CE4}" destId="{9060FBAB-7256-4023-8B51-B333ADB7FEA1}" srcOrd="2" destOrd="0" parTransId="{7E5C9C8C-EE3D-42EE-B737-2E5CE07F2D13}" sibTransId="{11402619-C99D-41F5-990A-19376A0EF2C5}"/>
    <dgm:cxn modelId="{0B8F7CC7-07EB-426B-B8BB-7CC2FF176AE8}" type="presOf" srcId="{9060FBAB-7256-4023-8B51-B333ADB7FEA1}" destId="{147B6DE6-BAC3-439A-829A-9F7A1B15F0F6}" srcOrd="1" destOrd="0" presId="urn:microsoft.com/office/officeart/2005/8/layout/list1"/>
    <dgm:cxn modelId="{A83EBAD0-E2D9-4D46-A3F5-FCA224D3D882}" srcId="{62973E44-1080-4BDF-A9D1-AEEDFDEDC614}" destId="{E48E5AE5-002B-4D27-9A48-F47A7058CC08}" srcOrd="1" destOrd="0" parTransId="{C7397A2C-7640-4B14-B21A-0D1843605BB6}" sibTransId="{6D00035B-ED12-451B-A95B-A5FF53C3B386}"/>
    <dgm:cxn modelId="{2FE7E3DE-F556-4E2C-B5A9-38A7611FF068}" srcId="{23D9C4DA-601F-42E3-8D06-1A33ADC27CE4}" destId="{62973E44-1080-4BDF-A9D1-AEEDFDEDC614}" srcOrd="1" destOrd="0" parTransId="{0C448BDD-22E5-4B8C-B8EF-76A09F4A7D8A}" sibTransId="{9C72A891-12AE-44BB-9543-252FB7D5B538}"/>
    <dgm:cxn modelId="{A3AB34E0-C955-4759-B904-A68D5F4DF1D7}" type="presOf" srcId="{C62FAB29-9F7E-43B0-9A2F-1684A08F3596}" destId="{734E34F1-FD02-4E04-A632-EFC16FFF23F5}" srcOrd="0" destOrd="2" presId="urn:microsoft.com/office/officeart/2005/8/layout/list1"/>
    <dgm:cxn modelId="{321B3AE1-5779-4731-A7A2-273AA0D2903A}" srcId="{62973E44-1080-4BDF-A9D1-AEEDFDEDC614}" destId="{5A7D2398-0543-488A-AF16-F89F997119A7}" srcOrd="0" destOrd="0" parTransId="{5B27C0CE-CCB9-4513-BC41-78CEC2806176}" sibTransId="{97FF8384-6756-4AD8-94BC-26309D473CB5}"/>
    <dgm:cxn modelId="{110871E2-5122-4BD6-9AAB-4CA59DD1D379}" type="presOf" srcId="{62973E44-1080-4BDF-A9D1-AEEDFDEDC614}" destId="{E0D0E77E-1A58-4328-B082-E3EB50A8A248}" srcOrd="1" destOrd="0" presId="urn:microsoft.com/office/officeart/2005/8/layout/list1"/>
    <dgm:cxn modelId="{34756AE3-88F9-4469-B4DA-6D5F2EE26BE9}" type="presOf" srcId="{C7736A4C-12D0-4393-AEDE-C66EE64F5431}" destId="{BD52DE34-5C06-4947-A13F-DD9D62EC5B56}" srcOrd="0" destOrd="0" presId="urn:microsoft.com/office/officeart/2005/8/layout/list1"/>
    <dgm:cxn modelId="{761E8CE3-7554-482F-94AA-CF3AFB723152}" srcId="{C7736A4C-12D0-4393-AEDE-C66EE64F5431}" destId="{13780884-C6D5-413B-8413-7C3B7B056419}" srcOrd="0" destOrd="0" parTransId="{0B665FF7-77E8-42BE-8AEE-997ACED43B09}" sibTransId="{971D79DE-4421-463A-82FD-D3E9E9290525}"/>
    <dgm:cxn modelId="{60857DE8-854A-4FFA-A001-1134E08B37C2}" type="presOf" srcId="{5A7D2398-0543-488A-AF16-F89F997119A7}" destId="{7DD8A2C3-E8F9-4AF6-8449-683AA79D5C7A}" srcOrd="0" destOrd="0" presId="urn:microsoft.com/office/officeart/2005/8/layout/list1"/>
    <dgm:cxn modelId="{4DD22BFA-1B5B-49D3-A9F3-611E430F98C7}" type="presOf" srcId="{858FE8CD-008F-4162-B3CA-BE82D66FC2C1}" destId="{F0779E84-0BB2-4247-8D2B-1DF91D17EC18}" srcOrd="0" destOrd="0" presId="urn:microsoft.com/office/officeart/2005/8/layout/list1"/>
    <dgm:cxn modelId="{D9E06A21-D9B5-4085-AB78-07C4BB49515C}" type="presParOf" srcId="{EA823403-748A-414F-ABEB-CC92660798AC}" destId="{5FCA3534-F318-44EB-9208-D5FB1B4C153F}" srcOrd="0" destOrd="0" presId="urn:microsoft.com/office/officeart/2005/8/layout/list1"/>
    <dgm:cxn modelId="{F417B1E9-B73D-49D3-9770-264490E76E19}" type="presParOf" srcId="{5FCA3534-F318-44EB-9208-D5FB1B4C153F}" destId="{067FE598-99BA-4723-A200-1E7FD87A792A}" srcOrd="0" destOrd="0" presId="urn:microsoft.com/office/officeart/2005/8/layout/list1"/>
    <dgm:cxn modelId="{2C5BDCE7-14AA-4CA6-AB57-2BD9432A921F}" type="presParOf" srcId="{5FCA3534-F318-44EB-9208-D5FB1B4C153F}" destId="{F77EC27C-BB7D-4CB1-B41A-9F378144499B}" srcOrd="1" destOrd="0" presId="urn:microsoft.com/office/officeart/2005/8/layout/list1"/>
    <dgm:cxn modelId="{3B2FFB20-80AE-4155-8CA2-05927DB6E775}" type="presParOf" srcId="{EA823403-748A-414F-ABEB-CC92660798AC}" destId="{00837988-121C-4D0D-B732-071406B66596}" srcOrd="1" destOrd="0" presId="urn:microsoft.com/office/officeart/2005/8/layout/list1"/>
    <dgm:cxn modelId="{864169CB-FF64-482C-BA95-982F83355F73}" type="presParOf" srcId="{EA823403-748A-414F-ABEB-CC92660798AC}" destId="{734E34F1-FD02-4E04-A632-EFC16FFF23F5}" srcOrd="2" destOrd="0" presId="urn:microsoft.com/office/officeart/2005/8/layout/list1"/>
    <dgm:cxn modelId="{D2415158-98EF-4C49-9858-B75C1F88E8BF}" type="presParOf" srcId="{EA823403-748A-414F-ABEB-CC92660798AC}" destId="{BE8942EA-17A9-4F85-A004-24408EB8E2BA}" srcOrd="3" destOrd="0" presId="urn:microsoft.com/office/officeart/2005/8/layout/list1"/>
    <dgm:cxn modelId="{A1C35B92-0F5F-4D42-AEA7-FFC7DDA4BA2F}" type="presParOf" srcId="{EA823403-748A-414F-ABEB-CC92660798AC}" destId="{3517951B-CA3F-4F14-948E-1470B73AC08E}" srcOrd="4" destOrd="0" presId="urn:microsoft.com/office/officeart/2005/8/layout/list1"/>
    <dgm:cxn modelId="{B048BBA9-EB05-42F7-B08C-99BEEB78D6EA}" type="presParOf" srcId="{3517951B-CA3F-4F14-948E-1470B73AC08E}" destId="{F4399D40-5AD6-44F0-84D9-BC1388D6038C}" srcOrd="0" destOrd="0" presId="urn:microsoft.com/office/officeart/2005/8/layout/list1"/>
    <dgm:cxn modelId="{FE2098F3-F707-4BE1-8805-27F056CCBA2C}" type="presParOf" srcId="{3517951B-CA3F-4F14-948E-1470B73AC08E}" destId="{E0D0E77E-1A58-4328-B082-E3EB50A8A248}" srcOrd="1" destOrd="0" presId="urn:microsoft.com/office/officeart/2005/8/layout/list1"/>
    <dgm:cxn modelId="{ADF1B91A-A533-493E-96CB-7527922649FC}" type="presParOf" srcId="{EA823403-748A-414F-ABEB-CC92660798AC}" destId="{1DB976E2-FEE8-4255-9DE9-C7D9C6FC16ED}" srcOrd="5" destOrd="0" presId="urn:microsoft.com/office/officeart/2005/8/layout/list1"/>
    <dgm:cxn modelId="{C31B098D-5CE0-4022-A399-6C6EE76C8393}" type="presParOf" srcId="{EA823403-748A-414F-ABEB-CC92660798AC}" destId="{7DD8A2C3-E8F9-4AF6-8449-683AA79D5C7A}" srcOrd="6" destOrd="0" presId="urn:microsoft.com/office/officeart/2005/8/layout/list1"/>
    <dgm:cxn modelId="{D1E9DFA0-767D-46F5-A572-26D06E2F43D9}" type="presParOf" srcId="{EA823403-748A-414F-ABEB-CC92660798AC}" destId="{3B7BF9B8-C018-4B9E-9507-21CF3776533F}" srcOrd="7" destOrd="0" presId="urn:microsoft.com/office/officeart/2005/8/layout/list1"/>
    <dgm:cxn modelId="{5F6EBA7F-45DC-48BD-BB30-B6F4772B083F}" type="presParOf" srcId="{EA823403-748A-414F-ABEB-CC92660798AC}" destId="{69B5098D-AD48-44C1-9D23-3E6BAF028E39}" srcOrd="8" destOrd="0" presId="urn:microsoft.com/office/officeart/2005/8/layout/list1"/>
    <dgm:cxn modelId="{226D4147-5D9B-4B24-B3EE-6BC7D5A86B9F}" type="presParOf" srcId="{69B5098D-AD48-44C1-9D23-3E6BAF028E39}" destId="{42F030C9-2654-443C-ABCB-FF81B7915114}" srcOrd="0" destOrd="0" presId="urn:microsoft.com/office/officeart/2005/8/layout/list1"/>
    <dgm:cxn modelId="{DF32A53D-ABD6-4281-8993-AE72921BE079}" type="presParOf" srcId="{69B5098D-AD48-44C1-9D23-3E6BAF028E39}" destId="{147B6DE6-BAC3-439A-829A-9F7A1B15F0F6}" srcOrd="1" destOrd="0" presId="urn:microsoft.com/office/officeart/2005/8/layout/list1"/>
    <dgm:cxn modelId="{1E7394AC-A04D-49B0-90D3-473F5495178C}" type="presParOf" srcId="{EA823403-748A-414F-ABEB-CC92660798AC}" destId="{84B0C362-D515-4B51-8670-FC18BA51403F}" srcOrd="9" destOrd="0" presId="urn:microsoft.com/office/officeart/2005/8/layout/list1"/>
    <dgm:cxn modelId="{9301A94A-A670-44AE-B076-AC284209F66C}" type="presParOf" srcId="{EA823403-748A-414F-ABEB-CC92660798AC}" destId="{F0779E84-0BB2-4247-8D2B-1DF91D17EC18}" srcOrd="10" destOrd="0" presId="urn:microsoft.com/office/officeart/2005/8/layout/list1"/>
    <dgm:cxn modelId="{55AD7393-81C1-49C1-8677-2813C4792236}" type="presParOf" srcId="{EA823403-748A-414F-ABEB-CC92660798AC}" destId="{0B6AE196-B1DE-4EB0-809F-AFF121F854A0}" srcOrd="11" destOrd="0" presId="urn:microsoft.com/office/officeart/2005/8/layout/list1"/>
    <dgm:cxn modelId="{3CDFB8E6-095B-4437-9269-3725BC0B9964}" type="presParOf" srcId="{EA823403-748A-414F-ABEB-CC92660798AC}" destId="{014A1C7D-AE57-4C6C-B1C3-8A8863E3F001}" srcOrd="12" destOrd="0" presId="urn:microsoft.com/office/officeart/2005/8/layout/list1"/>
    <dgm:cxn modelId="{29E9DED8-0D91-4E11-89B4-564ACDF637B7}" type="presParOf" srcId="{014A1C7D-AE57-4C6C-B1C3-8A8863E3F001}" destId="{BD52DE34-5C06-4947-A13F-DD9D62EC5B56}" srcOrd="0" destOrd="0" presId="urn:microsoft.com/office/officeart/2005/8/layout/list1"/>
    <dgm:cxn modelId="{4AB49406-A618-4965-96DA-ADEAC4AD6505}" type="presParOf" srcId="{014A1C7D-AE57-4C6C-B1C3-8A8863E3F001}" destId="{27CE9F9F-140A-4EA5-9A58-B67D496E80F9}" srcOrd="1" destOrd="0" presId="urn:microsoft.com/office/officeart/2005/8/layout/list1"/>
    <dgm:cxn modelId="{86D2BF0C-293C-4236-95FE-3612416156FC}" type="presParOf" srcId="{EA823403-748A-414F-ABEB-CC92660798AC}" destId="{F6CCB09D-3BA1-4281-B676-326D9F031E07}" srcOrd="13" destOrd="0" presId="urn:microsoft.com/office/officeart/2005/8/layout/list1"/>
    <dgm:cxn modelId="{614A3E74-3979-498A-AC04-D26EB491E464}" type="presParOf" srcId="{EA823403-748A-414F-ABEB-CC92660798AC}" destId="{D5B5FC79-6015-4C13-82C4-3A7C6DED195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4FACC-2185-4B6A-9A41-40E815D50AC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5293EEB-3D7C-4616-B153-86A4323F4F25}">
      <dgm:prSet phldrT="[Text]"/>
      <dgm:spPr/>
      <dgm:t>
        <a:bodyPr/>
        <a:lstStyle/>
        <a:p>
          <a:r>
            <a:rPr lang="en-GB" b="1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Recognise</a:t>
          </a:r>
        </a:p>
      </dgm:t>
    </dgm:pt>
    <dgm:pt modelId="{BB134BEE-8338-467D-8581-FDE84BE68E12}" type="parTrans" cxnId="{994956BF-2D2F-4BD4-86E2-8D4221C27FD3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A0E73AF-3AA8-4AFD-AD5F-0B63270000C6}" type="sibTrans" cxnId="{994956BF-2D2F-4BD4-86E2-8D4221C27FD3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414659-387C-48D6-96AD-C5C7A947A472}">
      <dgm:prSet phldrT="[Text]"/>
      <dgm:spPr/>
      <dgm:t>
        <a:bodyPr/>
        <a:lstStyle/>
        <a:p>
          <a:r>
            <a:rPr lang="en-GB" b="1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Value</a:t>
          </a:r>
          <a:endParaRPr lang="en-GB" b="1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0EF1E5-6127-4225-8926-D96C12AF2193}" type="parTrans" cxnId="{A1C5D5CA-BABA-4DCE-8351-757A969F8C0A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12F71A2-665A-4D9A-AF48-2D9A1F78D3A0}" type="sibTrans" cxnId="{A1C5D5CA-BABA-4DCE-8351-757A969F8C0A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A3923C-C57D-46AE-9F8F-4C75CC4003C5}">
      <dgm:prSet phldrT="[Text]"/>
      <dgm:spPr/>
      <dgm:t>
        <a:bodyPr/>
        <a:lstStyle/>
        <a:p>
          <a:r>
            <a:rPr lang="en-GB" b="1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Embrace</a:t>
          </a:r>
        </a:p>
      </dgm:t>
    </dgm:pt>
    <dgm:pt modelId="{39FD8551-CCA9-4A99-9E4C-96000234DEF7}" type="parTrans" cxnId="{56194ACA-BB1F-44F2-8A74-C8127840FB31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828206-5A21-438F-92ED-A6747521D115}" type="sibTrans" cxnId="{56194ACA-BB1F-44F2-8A74-C8127840FB31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58EF6A-7C72-4C7E-AA0E-31136CA5F1F1}">
      <dgm:prSet phldrT="[Text]"/>
      <dgm:spPr/>
      <dgm:t>
        <a:bodyPr/>
        <a:lstStyle/>
        <a:p>
          <a:r>
            <a:rPr lang="en-GB" b="1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Promote</a:t>
          </a:r>
          <a:endParaRPr lang="en-GB" b="1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95B2A7-E509-43D8-8224-33E95ED454FA}" type="parTrans" cxnId="{3B0AD6E7-0142-416E-BBBA-5EEC0685841C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197D63-FF9B-4CCD-8CA5-D5A37EEDE27C}" type="sibTrans" cxnId="{3B0AD6E7-0142-416E-BBBA-5EEC0685841C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300EAB-CE5F-49F0-A4A5-7B22F56EAB24}">
      <dgm:prSet phldrT="[Text]"/>
      <dgm:spPr/>
      <dgm:t>
        <a:bodyPr/>
        <a:lstStyle/>
        <a:p>
          <a:r>
            <a:rPr lang="en-GB" b="1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Celebrate</a:t>
          </a:r>
        </a:p>
      </dgm:t>
      <dgm:extLst>
        <a:ext uri="{E40237B7-FDA0-4F09-8148-C483321AD2D9}">
          <dgm14:cNvPr xmlns:dgm14="http://schemas.microsoft.com/office/drawing/2010/diagram" id="0" name="" descr="Arrows showing a sequence of actions in relation to difference:&#10;Recognise&#10;Respect&#10;Value&#10;Embrace&#10;Promote&#10;Celebrate"/>
        </a:ext>
      </dgm:extLst>
    </dgm:pt>
    <dgm:pt modelId="{586CC7A9-53D9-4208-9866-58C73DBB29E2}" type="parTrans" cxnId="{4AB9BCBE-1304-48F3-8EB5-F6CE91035021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8F7BBD4-0369-4A4E-A08F-2EF1F15838EA}" type="sibTrans" cxnId="{4AB9BCBE-1304-48F3-8EB5-F6CE91035021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055B5A-F121-420F-89C6-B4498D7DA975}">
      <dgm:prSet phldrT="[Text]"/>
      <dgm:spPr/>
      <dgm:t>
        <a:bodyPr/>
        <a:lstStyle/>
        <a:p>
          <a:r>
            <a:rPr lang="en-GB" b="1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Respect</a:t>
          </a:r>
        </a:p>
      </dgm:t>
    </dgm:pt>
    <dgm:pt modelId="{ADE95494-60A7-4EF6-A0A9-E20A2B3BC621}" type="parTrans" cxnId="{5F1A44B9-CBAC-4F78-B48B-27DBEEE2AA98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701D8B-84AC-40A1-8355-A0D9CB063C94}" type="sibTrans" cxnId="{5F1A44B9-CBAC-4F78-B48B-27DBEEE2AA98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33B1853-6DFB-4D69-8549-70817FCD0541}" type="pres">
      <dgm:prSet presAssocID="{4474FACC-2185-4B6A-9A41-40E815D50AC0}" presName="Name0" presStyleCnt="0">
        <dgm:presLayoutVars>
          <dgm:dir/>
          <dgm:animLvl val="lvl"/>
          <dgm:resizeHandles val="exact"/>
        </dgm:presLayoutVars>
      </dgm:prSet>
      <dgm:spPr/>
    </dgm:pt>
    <dgm:pt modelId="{64571B95-0F29-46B8-BB22-850CF6CD932D}" type="pres">
      <dgm:prSet presAssocID="{55293EEB-3D7C-4616-B153-86A4323F4F2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282DED5-8472-4A33-847B-F30A1BF990D1}" type="pres">
      <dgm:prSet presAssocID="{FA0E73AF-3AA8-4AFD-AD5F-0B63270000C6}" presName="parTxOnlySpace" presStyleCnt="0"/>
      <dgm:spPr/>
    </dgm:pt>
    <dgm:pt modelId="{8F985CF3-BBEB-4BF0-9FFC-965494815094}" type="pres">
      <dgm:prSet presAssocID="{D7055B5A-F121-420F-89C6-B4498D7DA97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0EE7CE5-8BB6-4E4D-BD71-BC8017442F06}" type="pres">
      <dgm:prSet presAssocID="{8D701D8B-84AC-40A1-8355-A0D9CB063C94}" presName="parTxOnlySpace" presStyleCnt="0"/>
      <dgm:spPr/>
    </dgm:pt>
    <dgm:pt modelId="{8CD80FB6-9700-4173-B73B-D4CA2E7B724C}" type="pres">
      <dgm:prSet presAssocID="{79414659-387C-48D6-96AD-C5C7A947A47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707DA7C-E3C7-4F46-BDF4-B319B68976F6}" type="pres">
      <dgm:prSet presAssocID="{912F71A2-665A-4D9A-AF48-2D9A1F78D3A0}" presName="parTxOnlySpace" presStyleCnt="0"/>
      <dgm:spPr/>
    </dgm:pt>
    <dgm:pt modelId="{FB9A9DF2-9D72-4A5A-A283-0BED8780E16F}" type="pres">
      <dgm:prSet presAssocID="{82A3923C-C57D-46AE-9F8F-4C75CC4003C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A03F848-B6D8-4611-A790-D31625568B23}" type="pres">
      <dgm:prSet presAssocID="{63828206-5A21-438F-92ED-A6747521D115}" presName="parTxOnlySpace" presStyleCnt="0"/>
      <dgm:spPr/>
    </dgm:pt>
    <dgm:pt modelId="{945369A7-5598-4F9F-A6A8-298D16247514}" type="pres">
      <dgm:prSet presAssocID="{F658EF6A-7C72-4C7E-AA0E-31136CA5F1F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085C977-048E-4AEF-BCC6-86790AC53447}" type="pres">
      <dgm:prSet presAssocID="{04197D63-FF9B-4CCD-8CA5-D5A37EEDE27C}" presName="parTxOnlySpace" presStyleCnt="0"/>
      <dgm:spPr/>
    </dgm:pt>
    <dgm:pt modelId="{5EC3B561-BF58-49CB-9315-9B0AC5EA8C7C}" type="pres">
      <dgm:prSet presAssocID="{D5300EAB-CE5F-49F0-A4A5-7B22F56EAB2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5AFDB27-4EC7-434C-9B1E-235B5E05F23B}" type="presOf" srcId="{79414659-387C-48D6-96AD-C5C7A947A472}" destId="{8CD80FB6-9700-4173-B73B-D4CA2E7B724C}" srcOrd="0" destOrd="0" presId="urn:microsoft.com/office/officeart/2005/8/layout/chevron1"/>
    <dgm:cxn modelId="{5EE4083F-414D-4C4F-B3CA-9B6F440EE4B0}" type="presOf" srcId="{82A3923C-C57D-46AE-9F8F-4C75CC4003C5}" destId="{FB9A9DF2-9D72-4A5A-A283-0BED8780E16F}" srcOrd="0" destOrd="0" presId="urn:microsoft.com/office/officeart/2005/8/layout/chevron1"/>
    <dgm:cxn modelId="{065EBA8F-9CAE-40F1-A1CB-A8AFD195871A}" type="presOf" srcId="{D7055B5A-F121-420F-89C6-B4498D7DA975}" destId="{8F985CF3-BBEB-4BF0-9FFC-965494815094}" srcOrd="0" destOrd="0" presId="urn:microsoft.com/office/officeart/2005/8/layout/chevron1"/>
    <dgm:cxn modelId="{C9C4059D-081C-4F85-BF73-AE3B582B0B90}" type="presOf" srcId="{D5300EAB-CE5F-49F0-A4A5-7B22F56EAB24}" destId="{5EC3B561-BF58-49CB-9315-9B0AC5EA8C7C}" srcOrd="0" destOrd="0" presId="urn:microsoft.com/office/officeart/2005/8/layout/chevron1"/>
    <dgm:cxn modelId="{5F1A44B9-CBAC-4F78-B48B-27DBEEE2AA98}" srcId="{4474FACC-2185-4B6A-9A41-40E815D50AC0}" destId="{D7055B5A-F121-420F-89C6-B4498D7DA975}" srcOrd="1" destOrd="0" parTransId="{ADE95494-60A7-4EF6-A0A9-E20A2B3BC621}" sibTransId="{8D701D8B-84AC-40A1-8355-A0D9CB063C94}"/>
    <dgm:cxn modelId="{4AB9BCBE-1304-48F3-8EB5-F6CE91035021}" srcId="{4474FACC-2185-4B6A-9A41-40E815D50AC0}" destId="{D5300EAB-CE5F-49F0-A4A5-7B22F56EAB24}" srcOrd="5" destOrd="0" parTransId="{586CC7A9-53D9-4208-9866-58C73DBB29E2}" sibTransId="{88F7BBD4-0369-4A4E-A08F-2EF1F15838EA}"/>
    <dgm:cxn modelId="{994956BF-2D2F-4BD4-86E2-8D4221C27FD3}" srcId="{4474FACC-2185-4B6A-9A41-40E815D50AC0}" destId="{55293EEB-3D7C-4616-B153-86A4323F4F25}" srcOrd="0" destOrd="0" parTransId="{BB134BEE-8338-467D-8581-FDE84BE68E12}" sibTransId="{FA0E73AF-3AA8-4AFD-AD5F-0B63270000C6}"/>
    <dgm:cxn modelId="{56194ACA-BB1F-44F2-8A74-C8127840FB31}" srcId="{4474FACC-2185-4B6A-9A41-40E815D50AC0}" destId="{82A3923C-C57D-46AE-9F8F-4C75CC4003C5}" srcOrd="3" destOrd="0" parTransId="{39FD8551-CCA9-4A99-9E4C-96000234DEF7}" sibTransId="{63828206-5A21-438F-92ED-A6747521D115}"/>
    <dgm:cxn modelId="{A1C5D5CA-BABA-4DCE-8351-757A969F8C0A}" srcId="{4474FACC-2185-4B6A-9A41-40E815D50AC0}" destId="{79414659-387C-48D6-96AD-C5C7A947A472}" srcOrd="2" destOrd="0" parTransId="{EA0EF1E5-6127-4225-8926-D96C12AF2193}" sibTransId="{912F71A2-665A-4D9A-AF48-2D9A1F78D3A0}"/>
    <dgm:cxn modelId="{3BFD45D6-5F7A-49D7-9092-4E9EA81331EA}" type="presOf" srcId="{4474FACC-2185-4B6A-9A41-40E815D50AC0}" destId="{233B1853-6DFB-4D69-8549-70817FCD0541}" srcOrd="0" destOrd="0" presId="urn:microsoft.com/office/officeart/2005/8/layout/chevron1"/>
    <dgm:cxn modelId="{541ABCDA-0F2E-4E41-AE5A-36404CEEA458}" type="presOf" srcId="{55293EEB-3D7C-4616-B153-86A4323F4F25}" destId="{64571B95-0F29-46B8-BB22-850CF6CD932D}" srcOrd="0" destOrd="0" presId="urn:microsoft.com/office/officeart/2005/8/layout/chevron1"/>
    <dgm:cxn modelId="{3B0AD6E7-0142-416E-BBBA-5EEC0685841C}" srcId="{4474FACC-2185-4B6A-9A41-40E815D50AC0}" destId="{F658EF6A-7C72-4C7E-AA0E-31136CA5F1F1}" srcOrd="4" destOrd="0" parTransId="{0795B2A7-E509-43D8-8224-33E95ED454FA}" sibTransId="{04197D63-FF9B-4CCD-8CA5-D5A37EEDE27C}"/>
    <dgm:cxn modelId="{BB3889F7-2503-430E-801E-66BFC8DFC71D}" type="presOf" srcId="{F658EF6A-7C72-4C7E-AA0E-31136CA5F1F1}" destId="{945369A7-5598-4F9F-A6A8-298D16247514}" srcOrd="0" destOrd="0" presId="urn:microsoft.com/office/officeart/2005/8/layout/chevron1"/>
    <dgm:cxn modelId="{E203E052-638B-4E83-9F2C-A8AFBE29F1AF}" type="presParOf" srcId="{233B1853-6DFB-4D69-8549-70817FCD0541}" destId="{64571B95-0F29-46B8-BB22-850CF6CD932D}" srcOrd="0" destOrd="0" presId="urn:microsoft.com/office/officeart/2005/8/layout/chevron1"/>
    <dgm:cxn modelId="{76094867-84AA-4C45-89BC-72D9D27E4E15}" type="presParOf" srcId="{233B1853-6DFB-4D69-8549-70817FCD0541}" destId="{5282DED5-8472-4A33-847B-F30A1BF990D1}" srcOrd="1" destOrd="0" presId="urn:microsoft.com/office/officeart/2005/8/layout/chevron1"/>
    <dgm:cxn modelId="{91ECF5C3-E3F2-4B4F-A090-1D27B0707B1B}" type="presParOf" srcId="{233B1853-6DFB-4D69-8549-70817FCD0541}" destId="{8F985CF3-BBEB-4BF0-9FFC-965494815094}" srcOrd="2" destOrd="0" presId="urn:microsoft.com/office/officeart/2005/8/layout/chevron1"/>
    <dgm:cxn modelId="{96779BD7-80C8-40E2-B791-D668F30E8843}" type="presParOf" srcId="{233B1853-6DFB-4D69-8549-70817FCD0541}" destId="{30EE7CE5-8BB6-4E4D-BD71-BC8017442F06}" srcOrd="3" destOrd="0" presId="urn:microsoft.com/office/officeart/2005/8/layout/chevron1"/>
    <dgm:cxn modelId="{F96CCFC8-3D4F-4634-B3DF-E83E79C5E05A}" type="presParOf" srcId="{233B1853-6DFB-4D69-8549-70817FCD0541}" destId="{8CD80FB6-9700-4173-B73B-D4CA2E7B724C}" srcOrd="4" destOrd="0" presId="urn:microsoft.com/office/officeart/2005/8/layout/chevron1"/>
    <dgm:cxn modelId="{55DA863B-933F-488A-BF0F-F54FB26CA8CD}" type="presParOf" srcId="{233B1853-6DFB-4D69-8549-70817FCD0541}" destId="{4707DA7C-E3C7-4F46-BDF4-B319B68976F6}" srcOrd="5" destOrd="0" presId="urn:microsoft.com/office/officeart/2005/8/layout/chevron1"/>
    <dgm:cxn modelId="{E37229EB-A4F2-4A8B-ACD7-B21B079D53BF}" type="presParOf" srcId="{233B1853-6DFB-4D69-8549-70817FCD0541}" destId="{FB9A9DF2-9D72-4A5A-A283-0BED8780E16F}" srcOrd="6" destOrd="0" presId="urn:microsoft.com/office/officeart/2005/8/layout/chevron1"/>
    <dgm:cxn modelId="{88238957-E20F-440A-81FF-7969F686223C}" type="presParOf" srcId="{233B1853-6DFB-4D69-8549-70817FCD0541}" destId="{7A03F848-B6D8-4611-A790-D31625568B23}" srcOrd="7" destOrd="0" presId="urn:microsoft.com/office/officeart/2005/8/layout/chevron1"/>
    <dgm:cxn modelId="{C6A0AA77-29B6-4C81-8978-B7DBEBBE7A91}" type="presParOf" srcId="{233B1853-6DFB-4D69-8549-70817FCD0541}" destId="{945369A7-5598-4F9F-A6A8-298D16247514}" srcOrd="8" destOrd="0" presId="urn:microsoft.com/office/officeart/2005/8/layout/chevron1"/>
    <dgm:cxn modelId="{AEA71575-14AB-4016-AF45-B64AA8C928FB}" type="presParOf" srcId="{233B1853-6DFB-4D69-8549-70817FCD0541}" destId="{F085C977-048E-4AEF-BCC6-86790AC53447}" srcOrd="9" destOrd="0" presId="urn:microsoft.com/office/officeart/2005/8/layout/chevron1"/>
    <dgm:cxn modelId="{486659DE-8883-4CA1-88B2-A454CE433856}" type="presParOf" srcId="{233B1853-6DFB-4D69-8549-70817FCD0541}" destId="{5EC3B561-BF58-49CB-9315-9B0AC5EA8C7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94CEA3-6F1C-4DD5-82F9-BD08827155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FD08B6-7D1F-4CFF-8DB4-49EAB9902DD3}">
      <dgm:prSet phldrT="[Text]"/>
      <dgm:spPr/>
      <dgm:t>
        <a:bodyPr/>
        <a:lstStyle/>
        <a:p>
          <a:r>
            <a:rPr lang="en-GB" dirty="0">
              <a:latin typeface="+mn-lt"/>
            </a:rPr>
            <a:t>Helping everyone to feel:</a:t>
          </a:r>
        </a:p>
      </dgm:t>
      <dgm:extLst>
        <a:ext uri="{E40237B7-FDA0-4F09-8148-C483321AD2D9}">
          <dgm14:cNvPr xmlns:dgm14="http://schemas.microsoft.com/office/drawing/2010/diagram" id="0" name="" descr="Helping everyone to feel:&#10; Accepted&#10; Valued&#10; Safe&#10;An inclusive workplace culture:&#10; Including everyone&#10; Policies and practices are fair for all&#10; Difference is valued&#10; A diverse range of people are supported to work together effectively&#10; Empowers and enables each person to achieve their full potential and thrive at work&#10; Everyone feels that they belong&#10; Everyone feels safe in being themselves&#10; Everyone feels that their contribution matters"/>
        </a:ext>
      </dgm:extLst>
    </dgm:pt>
    <dgm:pt modelId="{6A3DF636-B20B-4422-BE41-1F96B8A2FD70}" type="parTrans" cxnId="{F44A6E92-66E7-4868-B682-74D2DBBEDD3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C873519-5E85-428F-A859-47ABE8F58230}" type="sibTrans" cxnId="{F44A6E92-66E7-4868-B682-74D2DBBEDD3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20AF997-F5E7-454F-89AB-4796B372219F}">
      <dgm:prSet phldrT="[Text]"/>
      <dgm:spPr/>
      <dgm:t>
        <a:bodyPr/>
        <a:lstStyle/>
        <a:p>
          <a:r>
            <a:rPr lang="en-GB" dirty="0">
              <a:latin typeface="+mn-lt"/>
            </a:rPr>
            <a:t>Accepted</a:t>
          </a:r>
        </a:p>
      </dgm:t>
      <dgm:extLst>
        <a:ext uri="{E40237B7-FDA0-4F09-8148-C483321AD2D9}">
          <dgm14:cNvPr xmlns:dgm14="http://schemas.microsoft.com/office/drawing/2010/diagram" id="0" name="" descr="Helping everyone to feel:&#10; Accepted&#10; Valued&#10; Safe&#10;An inclusive workplace culture:&#10; Including everyone&#10; Policies and practices are fair for all&#10; Difference is valued&#10; A diverse range of people are supported to work together effectively&#10; Empowers and enables each person to achieve their full potential and thrive at work&#10; Everyone feels that they belong&#10; Everyone feels safe in being themselves&#10; Everyone feels that their contribution matters"/>
        </a:ext>
      </dgm:extLst>
    </dgm:pt>
    <dgm:pt modelId="{BCA44020-1076-422B-ABAD-F95105B48D9C}" type="parTrans" cxnId="{D788DF4C-4E16-45D2-9548-91713309933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3D0EB17D-0EA2-4D17-9541-CE15966AB0C9}" type="sibTrans" cxnId="{D788DF4C-4E16-45D2-9548-91713309933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6D548A6-BA2F-495E-ACE3-64630FBCB8C5}">
      <dgm:prSet phldrT="[Text]"/>
      <dgm:spPr/>
      <dgm:t>
        <a:bodyPr/>
        <a:lstStyle/>
        <a:p>
          <a:r>
            <a:rPr lang="en-GB" dirty="0">
              <a:latin typeface="+mn-lt"/>
            </a:rPr>
            <a:t>Valued</a:t>
          </a:r>
        </a:p>
      </dgm:t>
    </dgm:pt>
    <dgm:pt modelId="{9625F93E-8EA3-458A-BBD7-4A96AD7822B0}" type="parTrans" cxnId="{D34516CC-7D55-4543-95F6-CA86A61C1CB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B20DC4DE-DEEA-4F1A-A03F-704256B64322}" type="sibTrans" cxnId="{D34516CC-7D55-4543-95F6-CA86A61C1CB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C5DC6AB-F5C0-4FF2-BDC3-CF32D9DB5170}">
      <dgm:prSet phldrT="[Text]"/>
      <dgm:spPr/>
      <dgm:t>
        <a:bodyPr/>
        <a:lstStyle/>
        <a:p>
          <a:r>
            <a:rPr lang="en-GB" dirty="0">
              <a:latin typeface="+mn-lt"/>
            </a:rPr>
            <a:t>Safe</a:t>
          </a:r>
        </a:p>
      </dgm:t>
    </dgm:pt>
    <dgm:pt modelId="{D1A7F77E-13EB-442B-B293-821932CC4BC2}" type="parTrans" cxnId="{46C14DDF-910E-4213-B119-0B8EDBFA56F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880F648-5B2C-4A1A-A5FB-1F58DB69B3AB}" type="sibTrans" cxnId="{46C14DDF-910E-4213-B119-0B8EDBFA56F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BE59BC31-B7B1-4DC5-902E-DD431E7EE53A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An inclusive workplace culture:</a:t>
          </a:r>
          <a:endParaRPr lang="en-GB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Helping everyone to feel:&#10; Accepted&#10; Valued&#10; Safe&#10;An inclusive workplace culture:&#10; Including everyone&#10; Policies and practices are fair for all&#10; Difference is valued&#10; A diverse range of people are supported to work together effectively&#10; Empowers and enables each person to achieve their full potential and thrive at work&#10; Everyone feels that they belong&#10; Everyone feels safe in being themselves&#10; Everyone feels that their contribution matters"/>
        </a:ext>
      </dgm:extLst>
    </dgm:pt>
    <dgm:pt modelId="{A0D398B8-BD0F-4D42-B705-B9B6A80BC050}" type="parTrans" cxnId="{A32CDA17-C0EA-4A44-A316-DA9C12D87A9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10B3B83-7D3F-4CB9-8613-891605F4F625}" type="sibTrans" cxnId="{A32CDA17-C0EA-4A44-A316-DA9C12D87A9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46D38FD-34BA-4A2A-8EA5-4E14B1F96457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Policies and practices are fair for all</a:t>
          </a:r>
          <a:endParaRPr lang="en-GB" dirty="0">
            <a:latin typeface="+mn-lt"/>
          </a:endParaRPr>
        </a:p>
      </dgm:t>
    </dgm:pt>
    <dgm:pt modelId="{190A43CB-9CE3-40CC-9224-0167CA5BB17D}" type="parTrans" cxnId="{1CEFA2DE-FE59-489E-8E1F-1CC75FBAED8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D4D479B-16BC-43FE-B950-FABFB31BAB6B}" type="sibTrans" cxnId="{1CEFA2DE-FE59-489E-8E1F-1CC75FBAED8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96EB9A4-D3D5-420B-A4DE-E4AA047EA553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Difference is valued</a:t>
          </a:r>
          <a:endParaRPr lang="en-GB" dirty="0">
            <a:latin typeface="+mn-lt"/>
          </a:endParaRPr>
        </a:p>
      </dgm:t>
    </dgm:pt>
    <dgm:pt modelId="{6CB5EE0B-D5CC-44E4-ABB7-A7EF292582D8}" type="parTrans" cxnId="{97EAB39E-197C-4151-ACEA-19B32077752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B3B41DC0-95A1-4C24-8388-6DEB6C389C00}" type="sibTrans" cxnId="{97EAB39E-197C-4151-ACEA-19B32077752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5035177-4E0C-41AC-AAD1-F3BE8A0EBDB7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 diverse range of people are supported to work together effectively</a:t>
          </a:r>
          <a:endParaRPr lang="en-GB" dirty="0">
            <a:latin typeface="+mn-lt"/>
          </a:endParaRPr>
        </a:p>
      </dgm:t>
    </dgm:pt>
    <dgm:pt modelId="{679E299B-862C-4D4B-AFF9-B997915A6224}" type="parTrans" cxnId="{E37CE87B-CFBC-4C2F-8C8D-551E7983E50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C34049D-3FC2-4522-9F3F-9F4A40579BC1}" type="sibTrans" cxnId="{E37CE87B-CFBC-4C2F-8C8D-551E7983E50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A35E5F9-5CD0-45D8-AAF1-C88B31FE1CBD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Including everyone</a:t>
          </a:r>
          <a:endParaRPr lang="en-GB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Helping everyone to feel:&#10; Accepted&#10; Valued&#10; Safe&#10;An inclusive workplace culture:&#10; Including everyone&#10; Policies and practices are fair for all&#10; Difference is valued&#10; A diverse range of people are supported to work together effectively&#10; Empowers and enables each person to achieve their full potential and thrive at work&#10; Everyone feels that they belong&#10; Everyone feels safe in being themselves&#10; Everyone feels that their contribution matters"/>
        </a:ext>
      </dgm:extLst>
    </dgm:pt>
    <dgm:pt modelId="{CD43E1D7-92B4-4B2D-A5C1-F1699B711BAD}" type="parTrans" cxnId="{CF513987-6F66-49D7-848D-62E017CBBE9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51B37F7-7EBF-4054-AE77-C65CACAF8428}" type="sibTrans" cxnId="{CF513987-6F66-49D7-848D-62E017CBBE9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D667195-E6B4-4B7D-A7F3-24964924501B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+mn-lt"/>
            </a:rPr>
            <a:t>Empowers and enables each person to achieve their full potential and thrive at work</a:t>
          </a:r>
        </a:p>
      </dgm:t>
    </dgm:pt>
    <dgm:pt modelId="{4A976FFB-A2C4-4F2D-A381-A58CA385C6C9}" type="parTrans" cxnId="{886EBC29-8929-4C5F-A527-95ED24EC47A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0ED1B41-7A42-471B-AD37-1BE7FFD0BD2E}" type="sibTrans" cxnId="{886EBC29-8929-4C5F-A527-95ED24EC47A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BF29A61-533A-48BD-8251-C0A0582DE941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+mn-lt"/>
            </a:rPr>
            <a:t>Everyone feels that they belong</a:t>
          </a:r>
        </a:p>
      </dgm:t>
    </dgm:pt>
    <dgm:pt modelId="{7063106E-ADB0-4002-98BF-B8C40C6C1CB1}" type="parTrans" cxnId="{15FAED30-63F4-4D79-B8F2-D01625DE93B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FB0A6BC-2C8E-432A-A160-5029AA6D970A}" type="sibTrans" cxnId="{15FAED30-63F4-4D79-B8F2-D01625DE93B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E02601E-69C6-45EF-A9D0-13AF7CBDB6BD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+mn-lt"/>
            </a:rPr>
            <a:t>Everyone feels safe in being themselves</a:t>
          </a:r>
        </a:p>
      </dgm:t>
    </dgm:pt>
    <dgm:pt modelId="{66D3921B-9C98-4CEF-BDE8-B9F0F56275A5}" type="parTrans" cxnId="{1B597DE8-4BDA-4E34-8EC1-2A9077E013D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6358797-B3E6-4D81-8359-4550866CB921}" type="sibTrans" cxnId="{1B597DE8-4BDA-4E34-8EC1-2A9077E013D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158F86B-1276-45B8-8674-658029AC23DA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+mn-lt"/>
            </a:rPr>
            <a:t>Everyone feels that their contribution matters</a:t>
          </a:r>
        </a:p>
      </dgm:t>
    </dgm:pt>
    <dgm:pt modelId="{06C1E404-B72E-4E86-8DAF-D37F13DD630F}" type="parTrans" cxnId="{780ACD55-C4F1-46E9-8420-C739FE422CDF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2EFC767-C334-4E9D-815F-AC5C855B3F43}" type="sibTrans" cxnId="{780ACD55-C4F1-46E9-8420-C739FE422CDF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9747BC0-2A47-404F-8CF4-0A697E6A82F2}" type="pres">
      <dgm:prSet presAssocID="{BB94CEA3-6F1C-4DD5-82F9-BD088271559F}" presName="linear" presStyleCnt="0">
        <dgm:presLayoutVars>
          <dgm:dir/>
          <dgm:animLvl val="lvl"/>
          <dgm:resizeHandles val="exact"/>
        </dgm:presLayoutVars>
      </dgm:prSet>
      <dgm:spPr/>
    </dgm:pt>
    <dgm:pt modelId="{AB9469FA-0C92-4FBA-8687-4554AC124BFC}" type="pres">
      <dgm:prSet presAssocID="{64FD08B6-7D1F-4CFF-8DB4-49EAB9902DD3}" presName="parentLin" presStyleCnt="0"/>
      <dgm:spPr/>
    </dgm:pt>
    <dgm:pt modelId="{A4E332CC-2975-4FD3-B4B9-812E9FE839FA}" type="pres">
      <dgm:prSet presAssocID="{64FD08B6-7D1F-4CFF-8DB4-49EAB9902DD3}" presName="parentLeftMargin" presStyleLbl="node1" presStyleIdx="0" presStyleCnt="2"/>
      <dgm:spPr/>
    </dgm:pt>
    <dgm:pt modelId="{58145873-4887-4075-B1B1-BED4770E6517}" type="pres">
      <dgm:prSet presAssocID="{64FD08B6-7D1F-4CFF-8DB4-49EAB9902DD3}" presName="parentText" presStyleLbl="node1" presStyleIdx="0" presStyleCnt="2" custScaleX="140168">
        <dgm:presLayoutVars>
          <dgm:chMax val="0"/>
          <dgm:bulletEnabled val="1"/>
        </dgm:presLayoutVars>
      </dgm:prSet>
      <dgm:spPr/>
    </dgm:pt>
    <dgm:pt modelId="{4B8C1577-61E3-4BA9-A868-C8F6F069EE7B}" type="pres">
      <dgm:prSet presAssocID="{64FD08B6-7D1F-4CFF-8DB4-49EAB9902DD3}" presName="negativeSpace" presStyleCnt="0"/>
      <dgm:spPr/>
    </dgm:pt>
    <dgm:pt modelId="{6C3539ED-FDEE-45C1-9AEA-5D6E1E6899FE}" type="pres">
      <dgm:prSet presAssocID="{64FD08B6-7D1F-4CFF-8DB4-49EAB9902DD3}" presName="childText" presStyleLbl="conFgAcc1" presStyleIdx="0" presStyleCnt="2">
        <dgm:presLayoutVars>
          <dgm:bulletEnabled val="1"/>
        </dgm:presLayoutVars>
      </dgm:prSet>
      <dgm:spPr/>
    </dgm:pt>
    <dgm:pt modelId="{F130D8CB-C2DF-4569-B11D-E8816DB8D363}" type="pres">
      <dgm:prSet presAssocID="{5C873519-5E85-428F-A859-47ABE8F58230}" presName="spaceBetweenRectangles" presStyleCnt="0"/>
      <dgm:spPr/>
    </dgm:pt>
    <dgm:pt modelId="{388BE0A3-7F7D-4B05-8775-63997D40F30B}" type="pres">
      <dgm:prSet presAssocID="{BE59BC31-B7B1-4DC5-902E-DD431E7EE53A}" presName="parentLin" presStyleCnt="0"/>
      <dgm:spPr/>
    </dgm:pt>
    <dgm:pt modelId="{3C23B42F-4391-401E-8B94-A01FCA508D4C}" type="pres">
      <dgm:prSet presAssocID="{BE59BC31-B7B1-4DC5-902E-DD431E7EE53A}" presName="parentLeftMargin" presStyleLbl="node1" presStyleIdx="0" presStyleCnt="2"/>
      <dgm:spPr/>
    </dgm:pt>
    <dgm:pt modelId="{0CE6B452-FCE7-453B-8FC6-412E77E49723}" type="pres">
      <dgm:prSet presAssocID="{BE59BC31-B7B1-4DC5-902E-DD431E7EE53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D7B73F-CC7A-4CBC-9A36-323A329BC419}" type="pres">
      <dgm:prSet presAssocID="{BE59BC31-B7B1-4DC5-902E-DD431E7EE53A}" presName="negativeSpace" presStyleCnt="0"/>
      <dgm:spPr/>
    </dgm:pt>
    <dgm:pt modelId="{DB823B94-9152-49DF-9DF3-2A8C9E4AF955}" type="pres">
      <dgm:prSet presAssocID="{BE59BC31-B7B1-4DC5-902E-DD431E7EE53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275400-1DF4-4A79-9277-CB84AE002AFF}" type="presOf" srcId="{F6D548A6-BA2F-495E-ACE3-64630FBCB8C5}" destId="{6C3539ED-FDEE-45C1-9AEA-5D6E1E6899FE}" srcOrd="0" destOrd="1" presId="urn:microsoft.com/office/officeart/2005/8/layout/list1"/>
    <dgm:cxn modelId="{A32CDA17-C0EA-4A44-A316-DA9C12D87A99}" srcId="{BB94CEA3-6F1C-4DD5-82F9-BD088271559F}" destId="{BE59BC31-B7B1-4DC5-902E-DD431E7EE53A}" srcOrd="1" destOrd="0" parTransId="{A0D398B8-BD0F-4D42-B705-B9B6A80BC050}" sibTransId="{710B3B83-7D3F-4CB9-8613-891605F4F625}"/>
    <dgm:cxn modelId="{D47CC619-2756-4713-87DC-58D9E905A76F}" type="presOf" srcId="{BB94CEA3-6F1C-4DD5-82F9-BD088271559F}" destId="{C9747BC0-2A47-404F-8CF4-0A697E6A82F2}" srcOrd="0" destOrd="0" presId="urn:microsoft.com/office/officeart/2005/8/layout/list1"/>
    <dgm:cxn modelId="{4FB14723-3A0D-4704-8269-4A9B7F9F35B7}" type="presOf" srcId="{64FD08B6-7D1F-4CFF-8DB4-49EAB9902DD3}" destId="{A4E332CC-2975-4FD3-B4B9-812E9FE839FA}" srcOrd="0" destOrd="0" presId="urn:microsoft.com/office/officeart/2005/8/layout/list1"/>
    <dgm:cxn modelId="{886EBC29-8929-4C5F-A527-95ED24EC47A8}" srcId="{BE59BC31-B7B1-4DC5-902E-DD431E7EE53A}" destId="{CD667195-E6B4-4B7D-A7F3-24964924501B}" srcOrd="4" destOrd="0" parTransId="{4A976FFB-A2C4-4F2D-A381-A58CA385C6C9}" sibTransId="{D0ED1B41-7A42-471B-AD37-1BE7FFD0BD2E}"/>
    <dgm:cxn modelId="{15FAED30-63F4-4D79-B8F2-D01625DE93B9}" srcId="{BE59BC31-B7B1-4DC5-902E-DD431E7EE53A}" destId="{4BF29A61-533A-48BD-8251-C0A0582DE941}" srcOrd="5" destOrd="0" parTransId="{7063106E-ADB0-4002-98BF-B8C40C6C1CB1}" sibTransId="{2FB0A6BC-2C8E-432A-A160-5029AA6D970A}"/>
    <dgm:cxn modelId="{574F4531-A151-4C48-A3A2-BF9310C6E2A2}" type="presOf" srcId="{BE59BC31-B7B1-4DC5-902E-DD431E7EE53A}" destId="{0CE6B452-FCE7-453B-8FC6-412E77E49723}" srcOrd="1" destOrd="0" presId="urn:microsoft.com/office/officeart/2005/8/layout/list1"/>
    <dgm:cxn modelId="{8E663139-E60F-467E-81A8-2C398DBCF95F}" type="presOf" srcId="{7E02601E-69C6-45EF-A9D0-13AF7CBDB6BD}" destId="{DB823B94-9152-49DF-9DF3-2A8C9E4AF955}" srcOrd="0" destOrd="6" presId="urn:microsoft.com/office/officeart/2005/8/layout/list1"/>
    <dgm:cxn modelId="{72F84A5E-631D-43FC-B9DE-7860DAFA50AA}" type="presOf" srcId="{D5035177-4E0C-41AC-AAD1-F3BE8A0EBDB7}" destId="{DB823B94-9152-49DF-9DF3-2A8C9E4AF955}" srcOrd="0" destOrd="3" presId="urn:microsoft.com/office/officeart/2005/8/layout/list1"/>
    <dgm:cxn modelId="{D788DF4C-4E16-45D2-9548-917133099338}" srcId="{64FD08B6-7D1F-4CFF-8DB4-49EAB9902DD3}" destId="{C20AF997-F5E7-454F-89AB-4796B372219F}" srcOrd="0" destOrd="0" parTransId="{BCA44020-1076-422B-ABAD-F95105B48D9C}" sibTransId="{3D0EB17D-0EA2-4D17-9541-CE15966AB0C9}"/>
    <dgm:cxn modelId="{780ACD55-C4F1-46E9-8420-C739FE422CDF}" srcId="{BE59BC31-B7B1-4DC5-902E-DD431E7EE53A}" destId="{7158F86B-1276-45B8-8674-658029AC23DA}" srcOrd="7" destOrd="0" parTransId="{06C1E404-B72E-4E86-8DAF-D37F13DD630F}" sibTransId="{52EFC767-C334-4E9D-815F-AC5C855B3F43}"/>
    <dgm:cxn modelId="{B5320D56-85A3-441A-B04D-257C656F9A9E}" type="presOf" srcId="{64FD08B6-7D1F-4CFF-8DB4-49EAB9902DD3}" destId="{58145873-4887-4075-B1B1-BED4770E6517}" srcOrd="1" destOrd="0" presId="urn:microsoft.com/office/officeart/2005/8/layout/list1"/>
    <dgm:cxn modelId="{E37CE87B-CFBC-4C2F-8C8D-551E7983E508}" srcId="{BE59BC31-B7B1-4DC5-902E-DD431E7EE53A}" destId="{D5035177-4E0C-41AC-AAD1-F3BE8A0EBDB7}" srcOrd="3" destOrd="0" parTransId="{679E299B-862C-4D4B-AFF9-B997915A6224}" sibTransId="{EC34049D-3FC2-4522-9F3F-9F4A40579BC1}"/>
    <dgm:cxn modelId="{8EA8B784-D342-4938-B085-9DD9FF22EFC3}" type="presOf" srcId="{4C5DC6AB-F5C0-4FF2-BDC3-CF32D9DB5170}" destId="{6C3539ED-FDEE-45C1-9AEA-5D6E1E6899FE}" srcOrd="0" destOrd="2" presId="urn:microsoft.com/office/officeart/2005/8/layout/list1"/>
    <dgm:cxn modelId="{CF513987-6F66-49D7-848D-62E017CBBE96}" srcId="{BE59BC31-B7B1-4DC5-902E-DD431E7EE53A}" destId="{4A35E5F9-5CD0-45D8-AAF1-C88B31FE1CBD}" srcOrd="0" destOrd="0" parTransId="{CD43E1D7-92B4-4B2D-A5C1-F1699B711BAD}" sibTransId="{651B37F7-7EBF-4054-AE77-C65CACAF8428}"/>
    <dgm:cxn modelId="{4EAFF68B-072C-424C-B543-5F4AEDA726B4}" type="presOf" srcId="{996EB9A4-D3D5-420B-A4DE-E4AA047EA553}" destId="{DB823B94-9152-49DF-9DF3-2A8C9E4AF955}" srcOrd="0" destOrd="2" presId="urn:microsoft.com/office/officeart/2005/8/layout/list1"/>
    <dgm:cxn modelId="{F44A6E92-66E7-4868-B682-74D2DBBEDD3B}" srcId="{BB94CEA3-6F1C-4DD5-82F9-BD088271559F}" destId="{64FD08B6-7D1F-4CFF-8DB4-49EAB9902DD3}" srcOrd="0" destOrd="0" parTransId="{6A3DF636-B20B-4422-BE41-1F96B8A2FD70}" sibTransId="{5C873519-5E85-428F-A859-47ABE8F58230}"/>
    <dgm:cxn modelId="{97EAB39E-197C-4151-ACEA-19B320777525}" srcId="{BE59BC31-B7B1-4DC5-902E-DD431E7EE53A}" destId="{996EB9A4-D3D5-420B-A4DE-E4AA047EA553}" srcOrd="2" destOrd="0" parTransId="{6CB5EE0B-D5CC-44E4-ABB7-A7EF292582D8}" sibTransId="{B3B41DC0-95A1-4C24-8388-6DEB6C389C00}"/>
    <dgm:cxn modelId="{0F6F32A5-5B10-4BF5-992F-09E9519C192B}" type="presOf" srcId="{4A35E5F9-5CD0-45D8-AAF1-C88B31FE1CBD}" destId="{DB823B94-9152-49DF-9DF3-2A8C9E4AF955}" srcOrd="0" destOrd="0" presId="urn:microsoft.com/office/officeart/2005/8/layout/list1"/>
    <dgm:cxn modelId="{BC25F5B1-92AB-411A-B37F-00A3ECFF061B}" type="presOf" srcId="{CD667195-E6B4-4B7D-A7F3-24964924501B}" destId="{DB823B94-9152-49DF-9DF3-2A8C9E4AF955}" srcOrd="0" destOrd="4" presId="urn:microsoft.com/office/officeart/2005/8/layout/list1"/>
    <dgm:cxn modelId="{D69B18B7-A102-40B4-A696-93E683C8F4BA}" type="presOf" srcId="{C20AF997-F5E7-454F-89AB-4796B372219F}" destId="{6C3539ED-FDEE-45C1-9AEA-5D6E1E6899FE}" srcOrd="0" destOrd="0" presId="urn:microsoft.com/office/officeart/2005/8/layout/list1"/>
    <dgm:cxn modelId="{96121ABC-A64B-44B6-979B-E1F3B5FF27BA}" type="presOf" srcId="{4BF29A61-533A-48BD-8251-C0A0582DE941}" destId="{DB823B94-9152-49DF-9DF3-2A8C9E4AF955}" srcOrd="0" destOrd="5" presId="urn:microsoft.com/office/officeart/2005/8/layout/list1"/>
    <dgm:cxn modelId="{46D036C5-8781-4211-9D17-10780FF8AC81}" type="presOf" srcId="{746D38FD-34BA-4A2A-8EA5-4E14B1F96457}" destId="{DB823B94-9152-49DF-9DF3-2A8C9E4AF955}" srcOrd="0" destOrd="1" presId="urn:microsoft.com/office/officeart/2005/8/layout/list1"/>
    <dgm:cxn modelId="{D34516CC-7D55-4543-95F6-CA86A61C1CBB}" srcId="{64FD08B6-7D1F-4CFF-8DB4-49EAB9902DD3}" destId="{F6D548A6-BA2F-495E-ACE3-64630FBCB8C5}" srcOrd="1" destOrd="0" parTransId="{9625F93E-8EA3-458A-BBD7-4A96AD7822B0}" sibTransId="{B20DC4DE-DEEA-4F1A-A03F-704256B64322}"/>
    <dgm:cxn modelId="{561A69D4-7DDA-4AA6-A164-ED04C364DB78}" type="presOf" srcId="{BE59BC31-B7B1-4DC5-902E-DD431E7EE53A}" destId="{3C23B42F-4391-401E-8B94-A01FCA508D4C}" srcOrd="0" destOrd="0" presId="urn:microsoft.com/office/officeart/2005/8/layout/list1"/>
    <dgm:cxn modelId="{F4173AD8-131C-41EE-A62C-A1B668E38098}" type="presOf" srcId="{7158F86B-1276-45B8-8674-658029AC23DA}" destId="{DB823B94-9152-49DF-9DF3-2A8C9E4AF955}" srcOrd="0" destOrd="7" presId="urn:microsoft.com/office/officeart/2005/8/layout/list1"/>
    <dgm:cxn modelId="{1CEFA2DE-FE59-489E-8E1F-1CC75FBAED89}" srcId="{BE59BC31-B7B1-4DC5-902E-DD431E7EE53A}" destId="{746D38FD-34BA-4A2A-8EA5-4E14B1F96457}" srcOrd="1" destOrd="0" parTransId="{190A43CB-9CE3-40CC-9224-0167CA5BB17D}" sibTransId="{9D4D479B-16BC-43FE-B950-FABFB31BAB6B}"/>
    <dgm:cxn modelId="{46C14DDF-910E-4213-B119-0B8EDBFA56F4}" srcId="{64FD08B6-7D1F-4CFF-8DB4-49EAB9902DD3}" destId="{4C5DC6AB-F5C0-4FF2-BDC3-CF32D9DB5170}" srcOrd="2" destOrd="0" parTransId="{D1A7F77E-13EB-442B-B293-821932CC4BC2}" sibTransId="{1880F648-5B2C-4A1A-A5FB-1F58DB69B3AB}"/>
    <dgm:cxn modelId="{1B597DE8-4BDA-4E34-8EC1-2A9077E013D8}" srcId="{BE59BC31-B7B1-4DC5-902E-DD431E7EE53A}" destId="{7E02601E-69C6-45EF-A9D0-13AF7CBDB6BD}" srcOrd="6" destOrd="0" parTransId="{66D3921B-9C98-4CEF-BDE8-B9F0F56275A5}" sibTransId="{D6358797-B3E6-4D81-8359-4550866CB921}"/>
    <dgm:cxn modelId="{6ED2E850-510C-4BBA-9624-FD2D8EBDF04E}" type="presParOf" srcId="{C9747BC0-2A47-404F-8CF4-0A697E6A82F2}" destId="{AB9469FA-0C92-4FBA-8687-4554AC124BFC}" srcOrd="0" destOrd="0" presId="urn:microsoft.com/office/officeart/2005/8/layout/list1"/>
    <dgm:cxn modelId="{E12B87B1-E2F5-41A2-A870-98494213DA2F}" type="presParOf" srcId="{AB9469FA-0C92-4FBA-8687-4554AC124BFC}" destId="{A4E332CC-2975-4FD3-B4B9-812E9FE839FA}" srcOrd="0" destOrd="0" presId="urn:microsoft.com/office/officeart/2005/8/layout/list1"/>
    <dgm:cxn modelId="{D9DECD56-C6A8-4CB1-AC52-807EF3FA7147}" type="presParOf" srcId="{AB9469FA-0C92-4FBA-8687-4554AC124BFC}" destId="{58145873-4887-4075-B1B1-BED4770E6517}" srcOrd="1" destOrd="0" presId="urn:microsoft.com/office/officeart/2005/8/layout/list1"/>
    <dgm:cxn modelId="{C9C8F77B-28DA-4441-AEBA-4CB22454C55A}" type="presParOf" srcId="{C9747BC0-2A47-404F-8CF4-0A697E6A82F2}" destId="{4B8C1577-61E3-4BA9-A868-C8F6F069EE7B}" srcOrd="1" destOrd="0" presId="urn:microsoft.com/office/officeart/2005/8/layout/list1"/>
    <dgm:cxn modelId="{810B3EF4-DE5D-4735-A79A-749009408B9F}" type="presParOf" srcId="{C9747BC0-2A47-404F-8CF4-0A697E6A82F2}" destId="{6C3539ED-FDEE-45C1-9AEA-5D6E1E6899FE}" srcOrd="2" destOrd="0" presId="urn:microsoft.com/office/officeart/2005/8/layout/list1"/>
    <dgm:cxn modelId="{2350F4C1-2428-4728-AAEF-3EED99EA9425}" type="presParOf" srcId="{C9747BC0-2A47-404F-8CF4-0A697E6A82F2}" destId="{F130D8CB-C2DF-4569-B11D-E8816DB8D363}" srcOrd="3" destOrd="0" presId="urn:microsoft.com/office/officeart/2005/8/layout/list1"/>
    <dgm:cxn modelId="{2DB853FA-4171-4498-A32E-8B62F1D20FA3}" type="presParOf" srcId="{C9747BC0-2A47-404F-8CF4-0A697E6A82F2}" destId="{388BE0A3-7F7D-4B05-8775-63997D40F30B}" srcOrd="4" destOrd="0" presId="urn:microsoft.com/office/officeart/2005/8/layout/list1"/>
    <dgm:cxn modelId="{27C030EA-903D-4821-9D84-4FA4D5CE87A3}" type="presParOf" srcId="{388BE0A3-7F7D-4B05-8775-63997D40F30B}" destId="{3C23B42F-4391-401E-8B94-A01FCA508D4C}" srcOrd="0" destOrd="0" presId="urn:microsoft.com/office/officeart/2005/8/layout/list1"/>
    <dgm:cxn modelId="{DA708EC0-D828-41A8-AD2B-4F1CA015CBFD}" type="presParOf" srcId="{388BE0A3-7F7D-4B05-8775-63997D40F30B}" destId="{0CE6B452-FCE7-453B-8FC6-412E77E49723}" srcOrd="1" destOrd="0" presId="urn:microsoft.com/office/officeart/2005/8/layout/list1"/>
    <dgm:cxn modelId="{49ABF39D-D3F2-4501-A668-19A91D7AEA3B}" type="presParOf" srcId="{C9747BC0-2A47-404F-8CF4-0A697E6A82F2}" destId="{A1D7B73F-CC7A-4CBC-9A36-323A329BC419}" srcOrd="5" destOrd="0" presId="urn:microsoft.com/office/officeart/2005/8/layout/list1"/>
    <dgm:cxn modelId="{201AC265-7095-4AB7-ADB5-0FDB17D27C3C}" type="presParOf" srcId="{C9747BC0-2A47-404F-8CF4-0A697E6A82F2}" destId="{DB823B94-9152-49DF-9DF3-2A8C9E4AF9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BF150B-71C5-4F55-A887-A28E10C5DDA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C04AA84-1D3A-4CC0-99F3-C5EB78591FB1}">
      <dgm:prSet phldrT="[Text]" custT="1"/>
      <dgm:spPr/>
      <dgm:t>
        <a:bodyPr/>
        <a:lstStyle/>
        <a:p>
          <a:r>
            <a:rPr lang="en-GB" sz="1800" b="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Greater productivity and efficiency</a:t>
          </a:r>
          <a:endParaRPr lang="en-GB" sz="1800" b="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DA1495B1-74E1-4786-8EDA-90EC8CF5E1F7}" type="parTrans" cxnId="{D80629D3-9087-4C2D-8110-63EBC6AA7591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1BFD97-F689-4D8F-ABFE-9B01032611E5}" type="sibTrans" cxnId="{D80629D3-9087-4C2D-8110-63EBC6AA7591}">
      <dgm:prSet custT="1"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D34A83-8A1B-4AB7-84C1-F775EFEB1B2E}">
      <dgm:prSet phldrT="[Text]" custT="1"/>
      <dgm:spPr/>
      <dgm:t>
        <a:bodyPr/>
        <a:lstStyle/>
        <a:p>
          <a:r>
            <a:rPr lang="en-GB" sz="1800" b="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People feeling more comfortable</a:t>
          </a:r>
          <a:endParaRPr lang="en-GB" sz="1800" b="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CBEE16D3-0396-4AE7-A486-77A01750B858}" type="parTrans" cxnId="{DAA4171C-06E6-4F8C-BAA8-BEEB165FB5B7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51C898-CF96-419B-856B-49D710743505}" type="sibTrans" cxnId="{DAA4171C-06E6-4F8C-BAA8-BEEB165FB5B7}">
      <dgm:prSet custT="1"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2E66460-BE80-4E14-A9E2-AFDB936A5AD2}">
      <dgm:prSet phldrT="[Text]" custT="1"/>
      <dgm:spPr/>
      <dgm:t>
        <a:bodyPr/>
        <a:lstStyle/>
        <a:p>
          <a:r>
            <a:rPr lang="en-GB" sz="1800" b="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Better mental and physical wellbeing</a:t>
          </a:r>
          <a:endParaRPr lang="en-GB" sz="1800" b="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97FC3BC6-1DD5-440C-8440-2E1B2A2A47C3}" type="parTrans" cxnId="{C7D5B008-57F2-4B57-98C6-896215B77AFB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9A235D-C247-482D-B057-FB13CD01092C}" type="sibTrans" cxnId="{C7D5B008-57F2-4B57-98C6-896215B77AFB}">
      <dgm:prSet custT="1"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5EBDEA-C8ED-479F-AB2D-660B0E2B0092}">
      <dgm:prSet phldrT="[Text]" custT="1"/>
      <dgm:spPr/>
      <dgm:t>
        <a:bodyPr/>
        <a:lstStyle/>
        <a:p>
          <a:r>
            <a:rPr lang="en-GB" sz="18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 wider range of perspectives</a:t>
          </a: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55DB37CC-22B3-49E2-8106-A01F5521C7B7}" type="parTrans" cxnId="{971B294F-F0BD-43E3-8779-DCF76FAA43B2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45EC0A-7AB0-4328-856C-441AFE019FDC}" type="sibTrans" cxnId="{971B294F-F0BD-43E3-8779-DCF76FAA43B2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DBC7935-ACF9-4582-A1D5-C185CB3798BF}">
      <dgm:prSet phldrT="[Text]" custT="1"/>
      <dgm:spPr/>
      <dgm:t>
        <a:bodyPr/>
        <a:lstStyle/>
        <a:p>
          <a:r>
            <a:rPr lang="en-GB" sz="18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Fewer mistakes</a:t>
          </a: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70D4FD5D-5B52-48DC-A03F-D388810B4CF5}" type="parTrans" cxnId="{34E90A21-54D5-4596-A770-F46ACF46E4D4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E6EC20-F9AF-4C85-8F28-1A2F05FDCAAD}" type="sibTrans" cxnId="{34E90A21-54D5-4596-A770-F46ACF46E4D4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07808F-87C5-46FD-A295-D9C058F7A3EF}">
      <dgm:prSet phldrT="[Text]" custT="1"/>
      <dgm:spPr/>
      <dgm:t>
        <a:bodyPr/>
        <a:lstStyle/>
        <a:p>
          <a:r>
            <a:rPr lang="en-GB" sz="18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Enhanced creativity and innovation</a:t>
          </a: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06EDCBF6-5DA5-4157-BBC6-DAB3160635B0}" type="parTrans" cxnId="{A563EC63-A7D0-40C2-8223-C99692B06703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1B63137-7155-46AA-8A26-B26C0ECF4D2A}" type="sibTrans" cxnId="{A563EC63-A7D0-40C2-8223-C99692B06703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6BA9A4-36C3-4CA2-B718-BEA650A74367}">
      <dgm:prSet phldrT="[Text]" custT="1"/>
      <dgm:spPr/>
      <dgm:t>
        <a:bodyPr/>
        <a:lstStyle/>
        <a:p>
          <a:r>
            <a:rPr lang="en-GB" sz="18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Fewer grievances and HR issues</a:t>
          </a: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1618E4FB-35B4-48E6-B113-26150D7E1B8E}" type="parTrans" cxnId="{5B9C52EF-ED60-4E58-BDEB-87656D32B237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0223F0-1305-41FB-B227-96C6A76ACADF}" type="sibTrans" cxnId="{5B9C52EF-ED60-4E58-BDEB-87656D32B237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C0A045-9017-473A-8038-F501205923C1}">
      <dgm:prSet phldrT="[Text]" custT="1"/>
      <dgm:spPr/>
      <dgm:t>
        <a:bodyPr/>
        <a:lstStyle/>
        <a:p>
          <a:r>
            <a:rPr lang="en-GB" sz="18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Improved employee engagement and retention</a:t>
          </a: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9C2851E8-3DFA-404B-A139-8DCA44960179}" type="parTrans" cxnId="{F5D87915-53AA-408C-8C14-E3F692E89EE9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F660FDE-752A-42CF-921E-5F36C964E67F}" type="sibTrans" cxnId="{F5D87915-53AA-408C-8C14-E3F692E89EE9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EC8AF85-E3A3-4287-BE75-90503B1ED360}">
      <dgm:prSet phldrT="[Text]" custT="1"/>
      <dgm:spPr/>
      <dgm:t>
        <a:bodyPr/>
        <a:lstStyle/>
        <a:p>
          <a:r>
            <a:rPr lang="en-GB" sz="18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Improved team cohesion</a:t>
          </a: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9D2CE0C7-A5CE-49D3-9310-2EB449A12154}" type="parTrans" cxnId="{BC47661E-4EDC-4218-BA5F-0DA0881BA165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8CBFEA-94DE-49A4-AA5C-C7B14CB12812}" type="sibTrans" cxnId="{BC47661E-4EDC-4218-BA5F-0DA0881BA165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6F998E-468B-4996-9064-94E65887B67A}">
      <dgm:prSet phldrT="[Text]" custT="1"/>
      <dgm:spPr/>
      <dgm:t>
        <a:bodyPr/>
        <a:lstStyle/>
        <a:p>
          <a:r>
            <a:rPr lang="en-GB" sz="1800" b="0" dirty="0"/>
            <a:t>Increased collaboration</a:t>
          </a:r>
          <a:endParaRPr lang="en-GB" sz="1800" b="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7603C72A-48E5-433E-A067-09F05428B94F}" type="parTrans" cxnId="{E5DBD1BC-6627-4523-9F4B-731FD9CCC9AD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1A94BC-3210-4C22-B794-DBAB09AE4555}" type="sibTrans" cxnId="{E5DBD1BC-6627-4523-9F4B-731FD9CCC9AD}">
      <dgm:prSet/>
      <dgm:spPr/>
      <dgm:t>
        <a:bodyPr/>
        <a:lstStyle/>
        <a:p>
          <a:endParaRPr lang="en-GB" sz="1800" b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19B0E9-569D-45CC-831E-E3ADB492468B}">
      <dgm:prSet phldrT="[Text]" custT="1"/>
      <dgm:spPr/>
      <dgm:t>
        <a:bodyPr/>
        <a:lstStyle/>
        <a:p>
          <a:r>
            <a:rPr lang="en-GB" sz="1800" b="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Improved staff retention</a:t>
          </a:r>
        </a:p>
      </dgm:t>
      <dgm:extLst>
        <a:ext uri="{E40237B7-FDA0-4F09-8148-C483321AD2D9}">
          <dgm14:cNvPr xmlns:dgm14="http://schemas.microsoft.com/office/drawing/2010/diagram" id="0" name="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/>
        </a:ext>
      </dgm:extLst>
    </dgm:pt>
    <dgm:pt modelId="{7A6943CB-C2E0-4736-9D82-5F41A89DB790}" type="parTrans" cxnId="{E0E67CC0-C201-41C0-A859-135CCE928E43}">
      <dgm:prSet/>
      <dgm:spPr/>
      <dgm:t>
        <a:bodyPr/>
        <a:lstStyle/>
        <a:p>
          <a:endParaRPr lang="en-GB" sz="1800" b="0"/>
        </a:p>
      </dgm:t>
    </dgm:pt>
    <dgm:pt modelId="{C546B1D9-27A1-4088-A478-8F84F081811B}" type="sibTrans" cxnId="{E0E67CC0-C201-41C0-A859-135CCE928E43}">
      <dgm:prSet/>
      <dgm:spPr/>
      <dgm:t>
        <a:bodyPr/>
        <a:lstStyle/>
        <a:p>
          <a:endParaRPr lang="en-GB" sz="1800" b="0"/>
        </a:p>
      </dgm:t>
    </dgm:pt>
    <dgm:pt modelId="{07CE08CC-C95F-4D48-BE5F-E9B7E2EAC132}" type="pres">
      <dgm:prSet presAssocID="{AABF150B-71C5-4F55-A887-A28E10C5DDAB}" presName="diagram" presStyleCnt="0">
        <dgm:presLayoutVars>
          <dgm:dir/>
          <dgm:resizeHandles val="exact"/>
        </dgm:presLayoutVars>
      </dgm:prSet>
      <dgm:spPr/>
    </dgm:pt>
    <dgm:pt modelId="{1865A79B-E595-4318-A98B-DD8BCB0E75A7}" type="pres">
      <dgm:prSet presAssocID="{8C04AA84-1D3A-4CC0-99F3-C5EB78591FB1}" presName="node" presStyleLbl="node1" presStyleIdx="0" presStyleCnt="11" custLinFactNeighborX="-1177">
        <dgm:presLayoutVars>
          <dgm:bulletEnabled val="1"/>
        </dgm:presLayoutVars>
      </dgm:prSet>
      <dgm:spPr>
        <a:prstGeom prst="roundRect">
          <a:avLst/>
        </a:prstGeom>
      </dgm:spPr>
    </dgm:pt>
    <dgm:pt modelId="{A4BC8D0C-A537-4B28-B82E-88213E604C29}" type="pres">
      <dgm:prSet presAssocID="{B81BFD97-F689-4D8F-ABFE-9B01032611E5}" presName="sibTrans" presStyleCnt="0"/>
      <dgm:spPr/>
    </dgm:pt>
    <dgm:pt modelId="{F0385CE5-6EBE-4D32-A851-E8A00496FAF0}" type="pres">
      <dgm:prSet presAssocID="{DCD34A83-8A1B-4AB7-84C1-F775EFEB1B2E}" presName="node" presStyleLbl="node1" presStyleIdx="1" presStyleCnt="11" custLinFactNeighborX="-1177">
        <dgm:presLayoutVars>
          <dgm:bulletEnabled val="1"/>
        </dgm:presLayoutVars>
      </dgm:prSet>
      <dgm:spPr>
        <a:prstGeom prst="roundRect">
          <a:avLst/>
        </a:prstGeom>
      </dgm:spPr>
    </dgm:pt>
    <dgm:pt modelId="{5E9BF932-911A-4595-87BE-7A0E2B936ADD}" type="pres">
      <dgm:prSet presAssocID="{B851C898-CF96-419B-856B-49D710743505}" presName="sibTrans" presStyleCnt="0"/>
      <dgm:spPr/>
    </dgm:pt>
    <dgm:pt modelId="{7D913869-67E3-4C89-9E75-12B9248EBB82}" type="pres">
      <dgm:prSet presAssocID="{02E66460-BE80-4E14-A9E2-AFDB936A5AD2}" presName="node" presStyleLbl="node1" presStyleIdx="2" presStyleCnt="11" custLinFactNeighborX="-1177">
        <dgm:presLayoutVars>
          <dgm:bulletEnabled val="1"/>
        </dgm:presLayoutVars>
      </dgm:prSet>
      <dgm:spPr>
        <a:prstGeom prst="roundRect">
          <a:avLst/>
        </a:prstGeom>
      </dgm:spPr>
    </dgm:pt>
    <dgm:pt modelId="{ED45339B-E73B-44C4-80E9-FAE75B017E8F}" type="pres">
      <dgm:prSet presAssocID="{7F9A235D-C247-482D-B057-FB13CD01092C}" presName="sibTrans" presStyleCnt="0"/>
      <dgm:spPr/>
    </dgm:pt>
    <dgm:pt modelId="{F9554339-6BCF-4032-82A6-AD454DAFCBCF}" type="pres">
      <dgm:prSet presAssocID="{8E5EBDEA-C8ED-479F-AB2D-660B0E2B0092}" presName="node" presStyleLbl="node1" presStyleIdx="3" presStyleCnt="11" custLinFactNeighborX="-1177">
        <dgm:presLayoutVars>
          <dgm:bulletEnabled val="1"/>
        </dgm:presLayoutVars>
      </dgm:prSet>
      <dgm:spPr>
        <a:prstGeom prst="roundRect">
          <a:avLst/>
        </a:prstGeom>
      </dgm:spPr>
    </dgm:pt>
    <dgm:pt modelId="{FBC26139-7F3D-424A-92CC-763DF1C17000}" type="pres">
      <dgm:prSet presAssocID="{AA45EC0A-7AB0-4328-856C-441AFE019FDC}" presName="sibTrans" presStyleCnt="0"/>
      <dgm:spPr/>
    </dgm:pt>
    <dgm:pt modelId="{1DB17E23-091F-4914-B46D-054DC39B4386}" type="pres">
      <dgm:prSet presAssocID="{2DBC7935-ACF9-4582-A1D5-C185CB3798BF}" presName="node" presStyleLbl="node1" presStyleIdx="4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29666CFD-A492-4FC3-9726-A55E1820B7FB}" type="pres">
      <dgm:prSet presAssocID="{AFE6EC20-F9AF-4C85-8F28-1A2F05FDCAAD}" presName="sibTrans" presStyleCnt="0"/>
      <dgm:spPr/>
    </dgm:pt>
    <dgm:pt modelId="{92AD3A94-1A2E-4C66-8969-67F5A27187E5}" type="pres">
      <dgm:prSet presAssocID="{CD07808F-87C5-46FD-A295-D9C058F7A3EF}" presName="node" presStyleLbl="node1" presStyleIdx="5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B4DAEE51-F843-4A29-84F8-07E198B5A0CD}" type="pres">
      <dgm:prSet presAssocID="{B1B63137-7155-46AA-8A26-B26C0ECF4D2A}" presName="sibTrans" presStyleCnt="0"/>
      <dgm:spPr/>
    </dgm:pt>
    <dgm:pt modelId="{9AF58A37-F13F-4803-9D5F-505447F1A136}" type="pres">
      <dgm:prSet presAssocID="{636BA9A4-36C3-4CA2-B718-BEA650A74367}" presName="node" presStyleLbl="node1" presStyleIdx="6" presStyleCnt="11" custLinFactNeighborX="-1177">
        <dgm:presLayoutVars>
          <dgm:bulletEnabled val="1"/>
        </dgm:presLayoutVars>
      </dgm:prSet>
      <dgm:spPr>
        <a:prstGeom prst="roundRect">
          <a:avLst/>
        </a:prstGeom>
      </dgm:spPr>
    </dgm:pt>
    <dgm:pt modelId="{BF0D5094-5FE4-4D04-A4DE-9BB017CE9311}" type="pres">
      <dgm:prSet presAssocID="{B60223F0-1305-41FB-B227-96C6A76ACADF}" presName="sibTrans" presStyleCnt="0"/>
      <dgm:spPr/>
    </dgm:pt>
    <dgm:pt modelId="{41656849-33E0-4FDB-9BCC-3A5B2C4F1D94}" type="pres">
      <dgm:prSet presAssocID="{4FC0A045-9017-473A-8038-F501205923C1}" presName="node" presStyleLbl="node1" presStyleIdx="7" presStyleCnt="11" custLinFactNeighborX="-1177">
        <dgm:presLayoutVars>
          <dgm:bulletEnabled val="1"/>
        </dgm:presLayoutVars>
      </dgm:prSet>
      <dgm:spPr>
        <a:prstGeom prst="roundRect">
          <a:avLst/>
        </a:prstGeom>
      </dgm:spPr>
    </dgm:pt>
    <dgm:pt modelId="{D23B2145-1B26-4223-A02B-5E4DB77EFA3F}" type="pres">
      <dgm:prSet presAssocID="{1F660FDE-752A-42CF-921E-5F36C964E67F}" presName="sibTrans" presStyleCnt="0"/>
      <dgm:spPr/>
    </dgm:pt>
    <dgm:pt modelId="{A0FF2AAA-00DD-4FB7-B9FC-CFE9B28CDD17}" type="pres">
      <dgm:prSet presAssocID="{DEC8AF85-E3A3-4287-BE75-90503B1ED360}" presName="node" presStyleLbl="node1" presStyleIdx="8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F8B163D2-FAF1-4603-8922-C4F854D3A3B7}" type="pres">
      <dgm:prSet presAssocID="{E38CBFEA-94DE-49A4-AA5C-C7B14CB12812}" presName="sibTrans" presStyleCnt="0"/>
      <dgm:spPr/>
    </dgm:pt>
    <dgm:pt modelId="{09B9D9A4-6C9E-49AC-872A-4A837D5114C3}" type="pres">
      <dgm:prSet presAssocID="{8E6F998E-468B-4996-9064-94E65887B67A}" presName="node" presStyleLbl="node1" presStyleIdx="9" presStyleCnt="11">
        <dgm:presLayoutVars>
          <dgm:bulletEnabled val="1"/>
        </dgm:presLayoutVars>
      </dgm:prSet>
      <dgm:spPr>
        <a:prstGeom prst="roundRect">
          <a:avLst/>
        </a:prstGeom>
      </dgm:spPr>
    </dgm:pt>
    <dgm:pt modelId="{D173F779-35F5-4A38-9042-017D4CB75D9D}" type="pres">
      <dgm:prSet presAssocID="{171A94BC-3210-4C22-B794-DBAB09AE4555}" presName="sibTrans" presStyleCnt="0"/>
      <dgm:spPr/>
    </dgm:pt>
    <dgm:pt modelId="{980C8C2E-311D-4C91-8916-F0FC5832B26A}" type="pres">
      <dgm:prSet presAssocID="{5C19B0E9-569D-45CC-831E-E3ADB492468B}" presName="node" presStyleLbl="node1" presStyleIdx="10" presStyleCnt="1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7D5B008-57F2-4B57-98C6-896215B77AFB}" srcId="{AABF150B-71C5-4F55-A887-A28E10C5DDAB}" destId="{02E66460-BE80-4E14-A9E2-AFDB936A5AD2}" srcOrd="2" destOrd="0" parTransId="{97FC3BC6-1DD5-440C-8440-2E1B2A2A47C3}" sibTransId="{7F9A235D-C247-482D-B057-FB13CD01092C}"/>
    <dgm:cxn modelId="{7224BE0D-96F0-40A9-A7A2-D72F1123B27C}" type="presOf" srcId="{5C19B0E9-569D-45CC-831E-E3ADB492468B}" destId="{980C8C2E-311D-4C91-8916-F0FC5832B26A}" srcOrd="0" destOrd="0" presId="urn:microsoft.com/office/officeart/2005/8/layout/default"/>
    <dgm:cxn modelId="{F5D87915-53AA-408C-8C14-E3F692E89EE9}" srcId="{AABF150B-71C5-4F55-A887-A28E10C5DDAB}" destId="{4FC0A045-9017-473A-8038-F501205923C1}" srcOrd="7" destOrd="0" parTransId="{9C2851E8-3DFA-404B-A139-8DCA44960179}" sibTransId="{1F660FDE-752A-42CF-921E-5F36C964E67F}"/>
    <dgm:cxn modelId="{DAA4171C-06E6-4F8C-BAA8-BEEB165FB5B7}" srcId="{AABF150B-71C5-4F55-A887-A28E10C5DDAB}" destId="{DCD34A83-8A1B-4AB7-84C1-F775EFEB1B2E}" srcOrd="1" destOrd="0" parTransId="{CBEE16D3-0396-4AE7-A486-77A01750B858}" sibTransId="{B851C898-CF96-419B-856B-49D710743505}"/>
    <dgm:cxn modelId="{BC47661E-4EDC-4218-BA5F-0DA0881BA165}" srcId="{AABF150B-71C5-4F55-A887-A28E10C5DDAB}" destId="{DEC8AF85-E3A3-4287-BE75-90503B1ED360}" srcOrd="8" destOrd="0" parTransId="{9D2CE0C7-A5CE-49D3-9310-2EB449A12154}" sibTransId="{E38CBFEA-94DE-49A4-AA5C-C7B14CB12812}"/>
    <dgm:cxn modelId="{34E90A21-54D5-4596-A770-F46ACF46E4D4}" srcId="{AABF150B-71C5-4F55-A887-A28E10C5DDAB}" destId="{2DBC7935-ACF9-4582-A1D5-C185CB3798BF}" srcOrd="4" destOrd="0" parTransId="{70D4FD5D-5B52-48DC-A03F-D388810B4CF5}" sibTransId="{AFE6EC20-F9AF-4C85-8F28-1A2F05FDCAAD}"/>
    <dgm:cxn modelId="{A563EC63-A7D0-40C2-8223-C99692B06703}" srcId="{AABF150B-71C5-4F55-A887-A28E10C5DDAB}" destId="{CD07808F-87C5-46FD-A295-D9C058F7A3EF}" srcOrd="5" destOrd="0" parTransId="{06EDCBF6-5DA5-4157-BBC6-DAB3160635B0}" sibTransId="{B1B63137-7155-46AA-8A26-B26C0ECF4D2A}"/>
    <dgm:cxn modelId="{C26A8049-F03A-461F-A8AB-F8CBBB6989A3}" type="presOf" srcId="{4FC0A045-9017-473A-8038-F501205923C1}" destId="{41656849-33E0-4FDB-9BCC-3A5B2C4F1D94}" srcOrd="0" destOrd="0" presId="urn:microsoft.com/office/officeart/2005/8/layout/default"/>
    <dgm:cxn modelId="{9CB7DF6E-BD63-4B59-907A-232A4D975DA7}" type="presOf" srcId="{2DBC7935-ACF9-4582-A1D5-C185CB3798BF}" destId="{1DB17E23-091F-4914-B46D-054DC39B4386}" srcOrd="0" destOrd="0" presId="urn:microsoft.com/office/officeart/2005/8/layout/default"/>
    <dgm:cxn modelId="{971B294F-F0BD-43E3-8779-DCF76FAA43B2}" srcId="{AABF150B-71C5-4F55-A887-A28E10C5DDAB}" destId="{8E5EBDEA-C8ED-479F-AB2D-660B0E2B0092}" srcOrd="3" destOrd="0" parTransId="{55DB37CC-22B3-49E2-8106-A01F5521C7B7}" sibTransId="{AA45EC0A-7AB0-4328-856C-441AFE019FDC}"/>
    <dgm:cxn modelId="{A61DED53-7A7E-4F0A-985B-B8F30C722F11}" type="presOf" srcId="{DCD34A83-8A1B-4AB7-84C1-F775EFEB1B2E}" destId="{F0385CE5-6EBE-4D32-A851-E8A00496FAF0}" srcOrd="0" destOrd="0" presId="urn:microsoft.com/office/officeart/2005/8/layout/default"/>
    <dgm:cxn modelId="{1023F07C-7AFA-4342-8671-1EFB5BF0F661}" type="presOf" srcId="{636BA9A4-36C3-4CA2-B718-BEA650A74367}" destId="{9AF58A37-F13F-4803-9D5F-505447F1A136}" srcOrd="0" destOrd="0" presId="urn:microsoft.com/office/officeart/2005/8/layout/default"/>
    <dgm:cxn modelId="{95ACA37E-3602-4672-B550-E2AFD49308FB}" type="presOf" srcId="{02E66460-BE80-4E14-A9E2-AFDB936A5AD2}" destId="{7D913869-67E3-4C89-9E75-12B9248EBB82}" srcOrd="0" destOrd="0" presId="urn:microsoft.com/office/officeart/2005/8/layout/default"/>
    <dgm:cxn modelId="{5BD0D78C-EE36-4156-9166-FDFB4047B640}" type="presOf" srcId="{AABF150B-71C5-4F55-A887-A28E10C5DDAB}" destId="{07CE08CC-C95F-4D48-BE5F-E9B7E2EAC132}" srcOrd="0" destOrd="0" presId="urn:microsoft.com/office/officeart/2005/8/layout/default"/>
    <dgm:cxn modelId="{6D83F290-8AEA-48A5-BE28-36F69B68FD9A}" type="presOf" srcId="{CD07808F-87C5-46FD-A295-D9C058F7A3EF}" destId="{92AD3A94-1A2E-4C66-8969-67F5A27187E5}" srcOrd="0" destOrd="0" presId="urn:microsoft.com/office/officeart/2005/8/layout/default"/>
    <dgm:cxn modelId="{FA7A66A0-4E63-4D91-A3C2-EE628ECC4B19}" type="presOf" srcId="{8E5EBDEA-C8ED-479F-AB2D-660B0E2B0092}" destId="{F9554339-6BCF-4032-82A6-AD454DAFCBCF}" srcOrd="0" destOrd="0" presId="urn:microsoft.com/office/officeart/2005/8/layout/default"/>
    <dgm:cxn modelId="{1F0FB5B9-CA63-40A4-8730-860F612097A1}" type="presOf" srcId="{DEC8AF85-E3A3-4287-BE75-90503B1ED360}" destId="{A0FF2AAA-00DD-4FB7-B9FC-CFE9B28CDD17}" srcOrd="0" destOrd="0" presId="urn:microsoft.com/office/officeart/2005/8/layout/default"/>
    <dgm:cxn modelId="{E5DBD1BC-6627-4523-9F4B-731FD9CCC9AD}" srcId="{AABF150B-71C5-4F55-A887-A28E10C5DDAB}" destId="{8E6F998E-468B-4996-9064-94E65887B67A}" srcOrd="9" destOrd="0" parTransId="{7603C72A-48E5-433E-A067-09F05428B94F}" sibTransId="{171A94BC-3210-4C22-B794-DBAB09AE4555}"/>
    <dgm:cxn modelId="{E0E67CC0-C201-41C0-A859-135CCE928E43}" srcId="{AABF150B-71C5-4F55-A887-A28E10C5DDAB}" destId="{5C19B0E9-569D-45CC-831E-E3ADB492468B}" srcOrd="10" destOrd="0" parTransId="{7A6943CB-C2E0-4736-9D82-5F41A89DB790}" sibTransId="{C546B1D9-27A1-4088-A478-8F84F081811B}"/>
    <dgm:cxn modelId="{D54891D2-1A90-45C2-8C93-A28AB01622D3}" type="presOf" srcId="{8E6F998E-468B-4996-9064-94E65887B67A}" destId="{09B9D9A4-6C9E-49AC-872A-4A837D5114C3}" srcOrd="0" destOrd="0" presId="urn:microsoft.com/office/officeart/2005/8/layout/default"/>
    <dgm:cxn modelId="{D80629D3-9087-4C2D-8110-63EBC6AA7591}" srcId="{AABF150B-71C5-4F55-A887-A28E10C5DDAB}" destId="{8C04AA84-1D3A-4CC0-99F3-C5EB78591FB1}" srcOrd="0" destOrd="0" parTransId="{DA1495B1-74E1-4786-8EDA-90EC8CF5E1F7}" sibTransId="{B81BFD97-F689-4D8F-ABFE-9B01032611E5}"/>
    <dgm:cxn modelId="{792DA7E4-A3A1-42F5-AA48-B5922375F71D}" type="presOf" srcId="{8C04AA84-1D3A-4CC0-99F3-C5EB78591FB1}" destId="{1865A79B-E595-4318-A98B-DD8BCB0E75A7}" srcOrd="0" destOrd="0" presId="urn:microsoft.com/office/officeart/2005/8/layout/default"/>
    <dgm:cxn modelId="{5B9C52EF-ED60-4E58-BDEB-87656D32B237}" srcId="{AABF150B-71C5-4F55-A887-A28E10C5DDAB}" destId="{636BA9A4-36C3-4CA2-B718-BEA650A74367}" srcOrd="6" destOrd="0" parTransId="{1618E4FB-35B4-48E6-B113-26150D7E1B8E}" sibTransId="{B60223F0-1305-41FB-B227-96C6A76ACADF}"/>
    <dgm:cxn modelId="{F0A53DD0-B8F6-4A68-AB58-00EA3D41FCBE}" type="presParOf" srcId="{07CE08CC-C95F-4D48-BE5F-E9B7E2EAC132}" destId="{1865A79B-E595-4318-A98B-DD8BCB0E75A7}" srcOrd="0" destOrd="0" presId="urn:microsoft.com/office/officeart/2005/8/layout/default"/>
    <dgm:cxn modelId="{3B2FE617-BCF4-4009-B885-F59B9F2D747D}" type="presParOf" srcId="{07CE08CC-C95F-4D48-BE5F-E9B7E2EAC132}" destId="{A4BC8D0C-A537-4B28-B82E-88213E604C29}" srcOrd="1" destOrd="0" presId="urn:microsoft.com/office/officeart/2005/8/layout/default"/>
    <dgm:cxn modelId="{4DA96346-ED16-4CC6-ADE0-D31B21C8CCEA}" type="presParOf" srcId="{07CE08CC-C95F-4D48-BE5F-E9B7E2EAC132}" destId="{F0385CE5-6EBE-4D32-A851-E8A00496FAF0}" srcOrd="2" destOrd="0" presId="urn:microsoft.com/office/officeart/2005/8/layout/default"/>
    <dgm:cxn modelId="{EC18BB3F-26E6-4200-8044-D5928A29F133}" type="presParOf" srcId="{07CE08CC-C95F-4D48-BE5F-E9B7E2EAC132}" destId="{5E9BF932-911A-4595-87BE-7A0E2B936ADD}" srcOrd="3" destOrd="0" presId="urn:microsoft.com/office/officeart/2005/8/layout/default"/>
    <dgm:cxn modelId="{32DEC1F1-96AC-46FF-B934-1D780D797AFD}" type="presParOf" srcId="{07CE08CC-C95F-4D48-BE5F-E9B7E2EAC132}" destId="{7D913869-67E3-4C89-9E75-12B9248EBB82}" srcOrd="4" destOrd="0" presId="urn:microsoft.com/office/officeart/2005/8/layout/default"/>
    <dgm:cxn modelId="{141EAE36-856A-4555-A01E-FC7B3AE32CD5}" type="presParOf" srcId="{07CE08CC-C95F-4D48-BE5F-E9B7E2EAC132}" destId="{ED45339B-E73B-44C4-80E9-FAE75B017E8F}" srcOrd="5" destOrd="0" presId="urn:microsoft.com/office/officeart/2005/8/layout/default"/>
    <dgm:cxn modelId="{2FC912FD-1708-4A04-BB14-AA93647BD3B3}" type="presParOf" srcId="{07CE08CC-C95F-4D48-BE5F-E9B7E2EAC132}" destId="{F9554339-6BCF-4032-82A6-AD454DAFCBCF}" srcOrd="6" destOrd="0" presId="urn:microsoft.com/office/officeart/2005/8/layout/default"/>
    <dgm:cxn modelId="{21D88225-4B7B-4D34-B949-8CB89B3D99C8}" type="presParOf" srcId="{07CE08CC-C95F-4D48-BE5F-E9B7E2EAC132}" destId="{FBC26139-7F3D-424A-92CC-763DF1C17000}" srcOrd="7" destOrd="0" presId="urn:microsoft.com/office/officeart/2005/8/layout/default"/>
    <dgm:cxn modelId="{9008CA73-7D14-4C6A-9979-6CD91ECCB9F1}" type="presParOf" srcId="{07CE08CC-C95F-4D48-BE5F-E9B7E2EAC132}" destId="{1DB17E23-091F-4914-B46D-054DC39B4386}" srcOrd="8" destOrd="0" presId="urn:microsoft.com/office/officeart/2005/8/layout/default"/>
    <dgm:cxn modelId="{18BB0798-9711-473B-9516-0706E9378052}" type="presParOf" srcId="{07CE08CC-C95F-4D48-BE5F-E9B7E2EAC132}" destId="{29666CFD-A492-4FC3-9726-A55E1820B7FB}" srcOrd="9" destOrd="0" presId="urn:microsoft.com/office/officeart/2005/8/layout/default"/>
    <dgm:cxn modelId="{6CFAC933-4EE1-4CD7-89CD-489D82ABF39E}" type="presParOf" srcId="{07CE08CC-C95F-4D48-BE5F-E9B7E2EAC132}" destId="{92AD3A94-1A2E-4C66-8969-67F5A27187E5}" srcOrd="10" destOrd="0" presId="urn:microsoft.com/office/officeart/2005/8/layout/default"/>
    <dgm:cxn modelId="{7154CC25-2D7B-4AC1-BD79-EF4A8CF578C9}" type="presParOf" srcId="{07CE08CC-C95F-4D48-BE5F-E9B7E2EAC132}" destId="{B4DAEE51-F843-4A29-84F8-07E198B5A0CD}" srcOrd="11" destOrd="0" presId="urn:microsoft.com/office/officeart/2005/8/layout/default"/>
    <dgm:cxn modelId="{F690FB10-F50A-46C4-9FFB-96590D62A19E}" type="presParOf" srcId="{07CE08CC-C95F-4D48-BE5F-E9B7E2EAC132}" destId="{9AF58A37-F13F-4803-9D5F-505447F1A136}" srcOrd="12" destOrd="0" presId="urn:microsoft.com/office/officeart/2005/8/layout/default"/>
    <dgm:cxn modelId="{E3D00C76-892F-40A2-AE23-772827197461}" type="presParOf" srcId="{07CE08CC-C95F-4D48-BE5F-E9B7E2EAC132}" destId="{BF0D5094-5FE4-4D04-A4DE-9BB017CE9311}" srcOrd="13" destOrd="0" presId="urn:microsoft.com/office/officeart/2005/8/layout/default"/>
    <dgm:cxn modelId="{39BD8189-7456-4D60-AC57-37F3CE88BC42}" type="presParOf" srcId="{07CE08CC-C95F-4D48-BE5F-E9B7E2EAC132}" destId="{41656849-33E0-4FDB-9BCC-3A5B2C4F1D94}" srcOrd="14" destOrd="0" presId="urn:microsoft.com/office/officeart/2005/8/layout/default"/>
    <dgm:cxn modelId="{1F61014A-1D23-461C-9017-A03EE2D83314}" type="presParOf" srcId="{07CE08CC-C95F-4D48-BE5F-E9B7E2EAC132}" destId="{D23B2145-1B26-4223-A02B-5E4DB77EFA3F}" srcOrd="15" destOrd="0" presId="urn:microsoft.com/office/officeart/2005/8/layout/default"/>
    <dgm:cxn modelId="{9A69E687-9AF4-474C-9235-1DE4F3315DB4}" type="presParOf" srcId="{07CE08CC-C95F-4D48-BE5F-E9B7E2EAC132}" destId="{A0FF2AAA-00DD-4FB7-B9FC-CFE9B28CDD17}" srcOrd="16" destOrd="0" presId="urn:microsoft.com/office/officeart/2005/8/layout/default"/>
    <dgm:cxn modelId="{B43D5B7D-CE4D-453E-87DD-4E811B5BA1B3}" type="presParOf" srcId="{07CE08CC-C95F-4D48-BE5F-E9B7E2EAC132}" destId="{F8B163D2-FAF1-4603-8922-C4F854D3A3B7}" srcOrd="17" destOrd="0" presId="urn:microsoft.com/office/officeart/2005/8/layout/default"/>
    <dgm:cxn modelId="{18135977-83F6-4425-AA15-6358FF26B4B4}" type="presParOf" srcId="{07CE08CC-C95F-4D48-BE5F-E9B7E2EAC132}" destId="{09B9D9A4-6C9E-49AC-872A-4A837D5114C3}" srcOrd="18" destOrd="0" presId="urn:microsoft.com/office/officeart/2005/8/layout/default"/>
    <dgm:cxn modelId="{FAD65A67-EFC7-4001-A96B-8BB4D187DED1}" type="presParOf" srcId="{07CE08CC-C95F-4D48-BE5F-E9B7E2EAC132}" destId="{D173F779-35F5-4A38-9042-017D4CB75D9D}" srcOrd="19" destOrd="0" presId="urn:microsoft.com/office/officeart/2005/8/layout/default"/>
    <dgm:cxn modelId="{DE2AEB59-A9C7-4444-8BEE-3089C6789E11}" type="presParOf" srcId="{07CE08CC-C95F-4D48-BE5F-E9B7E2EAC132}" destId="{980C8C2E-311D-4C91-8916-F0FC5832B26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AA0D4B-6286-4D13-957F-D61D9300C2E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ABB6C35-4BA1-44F3-8CD4-274FFD7D935C}">
      <dgm:prSet phldrT="[Text]" custT="1"/>
      <dgm:spPr/>
      <dgm:t>
        <a:bodyPr/>
        <a:lstStyle/>
        <a:p>
          <a:r>
            <a:rPr lang="en-GB" sz="2400" dirty="0"/>
            <a:t>What is your organisation's EDI policy?</a:t>
          </a:r>
        </a:p>
      </dgm:t>
      <dgm:extLst>
        <a:ext uri="{E40237B7-FDA0-4F09-8148-C483321AD2D9}">
          <dgm14:cNvPr xmlns:dgm14="http://schemas.microsoft.com/office/drawing/2010/diagram" id="0" name="" descr="What is your organisation's EDI policy?&#10;Do they have an EDI committee or any focus groups?&#10;Do they run EDI events or publish articles?&#10;Are they signatories to the IP Inclusive charter?&#10;What outreach work do they do to promote diversity amongst new recruits?&#10;How can you get involved?"/>
        </a:ext>
      </dgm:extLst>
    </dgm:pt>
    <dgm:pt modelId="{3F78A659-1BF2-4ED8-82E9-2A6749114F85}" type="parTrans" cxnId="{A485FD5C-2919-4FC9-833D-256029040730}">
      <dgm:prSet/>
      <dgm:spPr/>
      <dgm:t>
        <a:bodyPr/>
        <a:lstStyle/>
        <a:p>
          <a:endParaRPr lang="en-GB" sz="2400"/>
        </a:p>
      </dgm:t>
    </dgm:pt>
    <dgm:pt modelId="{36430AFA-90A6-4580-A7C0-9F331A5606B5}" type="sibTrans" cxnId="{A485FD5C-2919-4FC9-833D-256029040730}">
      <dgm:prSet/>
      <dgm:spPr/>
      <dgm:t>
        <a:bodyPr/>
        <a:lstStyle/>
        <a:p>
          <a:endParaRPr lang="en-GB" sz="2400"/>
        </a:p>
      </dgm:t>
    </dgm:pt>
    <dgm:pt modelId="{A74B872E-6B50-42B0-BEFC-93D82BE9E38D}">
      <dgm:prSet phldrT="[Text]" custT="1"/>
      <dgm:spPr/>
      <dgm:t>
        <a:bodyPr/>
        <a:lstStyle/>
        <a:p>
          <a:r>
            <a:rPr lang="en-GB" sz="2400" dirty="0"/>
            <a:t>Do they have an EDI committee or any focus groups?</a:t>
          </a:r>
        </a:p>
      </dgm:t>
      <dgm:extLst>
        <a:ext uri="{E40237B7-FDA0-4F09-8148-C483321AD2D9}">
          <dgm14:cNvPr xmlns:dgm14="http://schemas.microsoft.com/office/drawing/2010/diagram" id="0" name="" descr="What is your organisation's EDI policy?&#10;Do they have an EDI committee or any focus groups?&#10;Do they run EDI events or publish articles?&#10;Are they signatories to the IP Inclusive charter?&#10;What outreach work do they do to promote diversity amongst new recruits?&#10;How can you get involved?"/>
        </a:ext>
      </dgm:extLst>
    </dgm:pt>
    <dgm:pt modelId="{68F6886B-E048-49AC-B1A5-310C2F76B85B}" type="parTrans" cxnId="{A3BEE59F-458A-4181-B538-AED1AA163C4E}">
      <dgm:prSet/>
      <dgm:spPr/>
      <dgm:t>
        <a:bodyPr/>
        <a:lstStyle/>
        <a:p>
          <a:endParaRPr lang="en-GB" sz="2400"/>
        </a:p>
      </dgm:t>
    </dgm:pt>
    <dgm:pt modelId="{4261D8FF-BDD3-4CA2-859D-07941E6801BC}" type="sibTrans" cxnId="{A3BEE59F-458A-4181-B538-AED1AA163C4E}">
      <dgm:prSet/>
      <dgm:spPr/>
      <dgm:t>
        <a:bodyPr/>
        <a:lstStyle/>
        <a:p>
          <a:endParaRPr lang="en-GB" sz="2400"/>
        </a:p>
      </dgm:t>
    </dgm:pt>
    <dgm:pt modelId="{37175FDD-2EA1-4FD7-9005-B98B7A83598E}">
      <dgm:prSet phldrT="[Text]" custT="1"/>
      <dgm:spPr/>
      <dgm:t>
        <a:bodyPr/>
        <a:lstStyle/>
        <a:p>
          <a:r>
            <a:rPr lang="en-GB" sz="2400" dirty="0"/>
            <a:t>Do they run EDI events or publish articles?</a:t>
          </a:r>
        </a:p>
      </dgm:t>
      <dgm:extLst>
        <a:ext uri="{E40237B7-FDA0-4F09-8148-C483321AD2D9}">
          <dgm14:cNvPr xmlns:dgm14="http://schemas.microsoft.com/office/drawing/2010/diagram" id="0" name="" descr="What is your organisation's EDI policy?&#10;Do they have an EDI committee or any focus groups?&#10;Do they run EDI events or publish articles?&#10;Are they signatories to the IP Inclusive charter?&#10;What outreach work do they do to promote diversity amongst new recruits?&#10;How can you get involved?"/>
        </a:ext>
      </dgm:extLst>
    </dgm:pt>
    <dgm:pt modelId="{AA72871B-D992-4766-BA9B-ABCE19755855}" type="parTrans" cxnId="{E20828C5-02A7-40F5-BD67-7B5DB4819B28}">
      <dgm:prSet/>
      <dgm:spPr/>
      <dgm:t>
        <a:bodyPr/>
        <a:lstStyle/>
        <a:p>
          <a:endParaRPr lang="en-GB" sz="2400"/>
        </a:p>
      </dgm:t>
    </dgm:pt>
    <dgm:pt modelId="{DC533783-9F70-40A4-9CB2-F7C5A7FD9DD3}" type="sibTrans" cxnId="{E20828C5-02A7-40F5-BD67-7B5DB4819B28}">
      <dgm:prSet/>
      <dgm:spPr/>
      <dgm:t>
        <a:bodyPr/>
        <a:lstStyle/>
        <a:p>
          <a:endParaRPr lang="en-GB" sz="2400"/>
        </a:p>
      </dgm:t>
    </dgm:pt>
    <dgm:pt modelId="{1C8C29A0-D2D3-4D23-9AE7-E6A50DFC5636}">
      <dgm:prSet phldrT="[Text]" custT="1"/>
      <dgm:spPr/>
      <dgm:t>
        <a:bodyPr/>
        <a:lstStyle/>
        <a:p>
          <a:r>
            <a:rPr lang="en-GB" sz="2400" dirty="0"/>
            <a:t>Are they signatories to the IP Inclusive charter?</a:t>
          </a:r>
        </a:p>
      </dgm:t>
      <dgm:extLst>
        <a:ext uri="{E40237B7-FDA0-4F09-8148-C483321AD2D9}">
          <dgm14:cNvPr xmlns:dgm14="http://schemas.microsoft.com/office/drawing/2010/diagram" id="0" name="" descr="What is your organisation's EDI policy?&#10;Do they have an EDI committee or any focus groups?&#10;Do they run EDI events or publish articles?&#10;Are they signatories to the IP Inclusive charter?&#10;What outreach work do they do to promote diversity amongst new recruits?&#10;How can you get involved?"/>
        </a:ext>
      </dgm:extLst>
    </dgm:pt>
    <dgm:pt modelId="{E4A66563-B2AF-4BF8-951C-2D2931E13566}" type="parTrans" cxnId="{70E01D0C-8855-4890-AB86-4F39D122958D}">
      <dgm:prSet/>
      <dgm:spPr/>
      <dgm:t>
        <a:bodyPr/>
        <a:lstStyle/>
        <a:p>
          <a:endParaRPr lang="en-GB" sz="2400"/>
        </a:p>
      </dgm:t>
    </dgm:pt>
    <dgm:pt modelId="{492C15B7-755F-4800-BFF6-8341833C2D1B}" type="sibTrans" cxnId="{70E01D0C-8855-4890-AB86-4F39D122958D}">
      <dgm:prSet/>
      <dgm:spPr/>
      <dgm:t>
        <a:bodyPr/>
        <a:lstStyle/>
        <a:p>
          <a:endParaRPr lang="en-GB" sz="2400"/>
        </a:p>
      </dgm:t>
    </dgm:pt>
    <dgm:pt modelId="{6CA40D37-183D-44F9-A064-848A56EF6887}">
      <dgm:prSet phldrT="[Text]" custT="1"/>
      <dgm:spPr/>
      <dgm:t>
        <a:bodyPr/>
        <a:lstStyle/>
        <a:p>
          <a:r>
            <a:rPr lang="en-GB" sz="2400" dirty="0"/>
            <a:t>How can you get involved?</a:t>
          </a:r>
        </a:p>
      </dgm:t>
      <dgm:extLst>
        <a:ext uri="{E40237B7-FDA0-4F09-8148-C483321AD2D9}">
          <dgm14:cNvPr xmlns:dgm14="http://schemas.microsoft.com/office/drawing/2010/diagram" id="0" name="" descr="What is your organisation's EDI policy?&#10;Do they have an EDI committee or any focus groups?&#10;Do they run EDI events or publish articles?&#10;Are they signatories to the IP Inclusive charter?&#10;What outreach work do they do to promote diversity amongst new recruits?&#10;How can you get involved?"/>
        </a:ext>
      </dgm:extLst>
    </dgm:pt>
    <dgm:pt modelId="{0FBE6C33-8C4C-4101-A0A3-0FDCBF5957CA}" type="parTrans" cxnId="{DB546E9B-0DD0-43B6-A9D7-EB81AC17048B}">
      <dgm:prSet/>
      <dgm:spPr/>
      <dgm:t>
        <a:bodyPr/>
        <a:lstStyle/>
        <a:p>
          <a:endParaRPr lang="en-GB" sz="2400"/>
        </a:p>
      </dgm:t>
    </dgm:pt>
    <dgm:pt modelId="{D5D00962-EA4D-4369-A64D-FB4CCB085B4F}" type="sibTrans" cxnId="{DB546E9B-0DD0-43B6-A9D7-EB81AC17048B}">
      <dgm:prSet/>
      <dgm:spPr/>
      <dgm:t>
        <a:bodyPr/>
        <a:lstStyle/>
        <a:p>
          <a:endParaRPr lang="en-GB" sz="2400"/>
        </a:p>
      </dgm:t>
    </dgm:pt>
    <dgm:pt modelId="{7AAC14AD-13F5-43B8-9DE8-AEAC94AC8F4C}">
      <dgm:prSet phldrT="[Text]" custT="1"/>
      <dgm:spPr/>
      <dgm:t>
        <a:bodyPr/>
        <a:lstStyle/>
        <a:p>
          <a:r>
            <a:rPr lang="en-GB" sz="2400" dirty="0"/>
            <a:t>What outreach work do they do to promote diversity amongst new recruits?</a:t>
          </a:r>
        </a:p>
      </dgm:t>
      <dgm:extLst>
        <a:ext uri="{E40237B7-FDA0-4F09-8148-C483321AD2D9}">
          <dgm14:cNvPr xmlns:dgm14="http://schemas.microsoft.com/office/drawing/2010/diagram" id="0" name="" descr="What is your organisation's EDI policy?&#10;Do they have an EDI committee or any focus groups?&#10;Do they run EDI events or publish articles?&#10;Are they signatories to the IP Inclusive charter?&#10;What outreach work do they do to promote diversity amongst new recruits?&#10;How can you get involved?"/>
        </a:ext>
      </dgm:extLst>
    </dgm:pt>
    <dgm:pt modelId="{B876A980-89F4-4F7A-B21E-01C93029FDEE}" type="parTrans" cxnId="{52D6F471-CE25-4B2A-86C4-A89186B63A42}">
      <dgm:prSet/>
      <dgm:spPr/>
      <dgm:t>
        <a:bodyPr/>
        <a:lstStyle/>
        <a:p>
          <a:endParaRPr lang="en-GB" sz="2400"/>
        </a:p>
      </dgm:t>
    </dgm:pt>
    <dgm:pt modelId="{5C661A8A-A090-443F-9069-979259BC624A}" type="sibTrans" cxnId="{52D6F471-CE25-4B2A-86C4-A89186B63A42}">
      <dgm:prSet/>
      <dgm:spPr/>
      <dgm:t>
        <a:bodyPr/>
        <a:lstStyle/>
        <a:p>
          <a:endParaRPr lang="en-GB" sz="2400"/>
        </a:p>
      </dgm:t>
    </dgm:pt>
    <dgm:pt modelId="{48AB6957-CD60-4409-94DD-D6BA609240D9}" type="pres">
      <dgm:prSet presAssocID="{03AA0D4B-6286-4D13-957F-D61D9300C2E1}" presName="linear" presStyleCnt="0">
        <dgm:presLayoutVars>
          <dgm:animLvl val="lvl"/>
          <dgm:resizeHandles val="exact"/>
        </dgm:presLayoutVars>
      </dgm:prSet>
      <dgm:spPr/>
    </dgm:pt>
    <dgm:pt modelId="{6BA4437B-94C2-45C4-9B74-DA0AB71F6657}" type="pres">
      <dgm:prSet presAssocID="{8ABB6C35-4BA1-44F3-8CD4-274FFD7D93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8930786-C3B4-4AC6-B9E9-6FDFD8B85998}" type="pres">
      <dgm:prSet presAssocID="{36430AFA-90A6-4580-A7C0-9F331A5606B5}" presName="spacer" presStyleCnt="0"/>
      <dgm:spPr/>
    </dgm:pt>
    <dgm:pt modelId="{C068D629-E500-43B2-9C38-A886291EDB97}" type="pres">
      <dgm:prSet presAssocID="{A74B872E-6B50-42B0-BEFC-93D82BE9E38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8A08F70-CBC0-415A-AA6B-44EC46ACDC66}" type="pres">
      <dgm:prSet presAssocID="{4261D8FF-BDD3-4CA2-859D-07941E6801BC}" presName="spacer" presStyleCnt="0"/>
      <dgm:spPr/>
    </dgm:pt>
    <dgm:pt modelId="{75EA25DD-1736-4C2A-A18F-2C63A6218372}" type="pres">
      <dgm:prSet presAssocID="{37175FDD-2EA1-4FD7-9005-B98B7A83598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5B1804A-C1AE-49EF-9975-B59FEDF23CCD}" type="pres">
      <dgm:prSet presAssocID="{DC533783-9F70-40A4-9CB2-F7C5A7FD9DD3}" presName="spacer" presStyleCnt="0"/>
      <dgm:spPr/>
    </dgm:pt>
    <dgm:pt modelId="{514C486D-736F-45B2-AED7-FAD44EF2EE3D}" type="pres">
      <dgm:prSet presAssocID="{1C8C29A0-D2D3-4D23-9AE7-E6A50DFC563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DDAA3EC-0757-4718-939F-4830080626C7}" type="pres">
      <dgm:prSet presAssocID="{492C15B7-755F-4800-BFF6-8341833C2D1B}" presName="spacer" presStyleCnt="0"/>
      <dgm:spPr/>
    </dgm:pt>
    <dgm:pt modelId="{C7BA5F45-5DEE-4289-9B94-9204ADC6AEA7}" type="pres">
      <dgm:prSet presAssocID="{7AAC14AD-13F5-43B8-9DE8-AEAC94AC8F4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CB58D70-75EB-4851-8E7F-57CCD1DFCAE3}" type="pres">
      <dgm:prSet presAssocID="{5C661A8A-A090-443F-9069-979259BC624A}" presName="spacer" presStyleCnt="0"/>
      <dgm:spPr/>
    </dgm:pt>
    <dgm:pt modelId="{86116E8D-AB79-4599-8B1B-D28B32DD1A59}" type="pres">
      <dgm:prSet presAssocID="{6CA40D37-183D-44F9-A064-848A56EF688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AA6C307-22CA-4A76-80AE-38215E7186E5}" type="presOf" srcId="{8ABB6C35-4BA1-44F3-8CD4-274FFD7D935C}" destId="{6BA4437B-94C2-45C4-9B74-DA0AB71F6657}" srcOrd="0" destOrd="0" presId="urn:microsoft.com/office/officeart/2005/8/layout/vList2"/>
    <dgm:cxn modelId="{70E01D0C-8855-4890-AB86-4F39D122958D}" srcId="{03AA0D4B-6286-4D13-957F-D61D9300C2E1}" destId="{1C8C29A0-D2D3-4D23-9AE7-E6A50DFC5636}" srcOrd="3" destOrd="0" parTransId="{E4A66563-B2AF-4BF8-951C-2D2931E13566}" sibTransId="{492C15B7-755F-4800-BFF6-8341833C2D1B}"/>
    <dgm:cxn modelId="{99473534-BD4F-4966-B0E1-06CC2C963AE2}" type="presOf" srcId="{37175FDD-2EA1-4FD7-9005-B98B7A83598E}" destId="{75EA25DD-1736-4C2A-A18F-2C63A6218372}" srcOrd="0" destOrd="0" presId="urn:microsoft.com/office/officeart/2005/8/layout/vList2"/>
    <dgm:cxn modelId="{A485FD5C-2919-4FC9-833D-256029040730}" srcId="{03AA0D4B-6286-4D13-957F-D61D9300C2E1}" destId="{8ABB6C35-4BA1-44F3-8CD4-274FFD7D935C}" srcOrd="0" destOrd="0" parTransId="{3F78A659-1BF2-4ED8-82E9-2A6749114F85}" sibTransId="{36430AFA-90A6-4580-A7C0-9F331A5606B5}"/>
    <dgm:cxn modelId="{52D6F471-CE25-4B2A-86C4-A89186B63A42}" srcId="{03AA0D4B-6286-4D13-957F-D61D9300C2E1}" destId="{7AAC14AD-13F5-43B8-9DE8-AEAC94AC8F4C}" srcOrd="4" destOrd="0" parTransId="{B876A980-89F4-4F7A-B21E-01C93029FDEE}" sibTransId="{5C661A8A-A090-443F-9069-979259BC624A}"/>
    <dgm:cxn modelId="{93643652-6BD8-49DB-B276-3885F3F7563B}" type="presOf" srcId="{7AAC14AD-13F5-43B8-9DE8-AEAC94AC8F4C}" destId="{C7BA5F45-5DEE-4289-9B94-9204ADC6AEA7}" srcOrd="0" destOrd="0" presId="urn:microsoft.com/office/officeart/2005/8/layout/vList2"/>
    <dgm:cxn modelId="{41C8857E-7383-4AD0-BDC6-4779C763BF3B}" type="presOf" srcId="{1C8C29A0-D2D3-4D23-9AE7-E6A50DFC5636}" destId="{514C486D-736F-45B2-AED7-FAD44EF2EE3D}" srcOrd="0" destOrd="0" presId="urn:microsoft.com/office/officeart/2005/8/layout/vList2"/>
    <dgm:cxn modelId="{DB546E9B-0DD0-43B6-A9D7-EB81AC17048B}" srcId="{03AA0D4B-6286-4D13-957F-D61D9300C2E1}" destId="{6CA40D37-183D-44F9-A064-848A56EF6887}" srcOrd="5" destOrd="0" parTransId="{0FBE6C33-8C4C-4101-A0A3-0FDCBF5957CA}" sibTransId="{D5D00962-EA4D-4369-A64D-FB4CCB085B4F}"/>
    <dgm:cxn modelId="{A3BEE59F-458A-4181-B538-AED1AA163C4E}" srcId="{03AA0D4B-6286-4D13-957F-D61D9300C2E1}" destId="{A74B872E-6B50-42B0-BEFC-93D82BE9E38D}" srcOrd="1" destOrd="0" parTransId="{68F6886B-E048-49AC-B1A5-310C2F76B85B}" sibTransId="{4261D8FF-BDD3-4CA2-859D-07941E6801BC}"/>
    <dgm:cxn modelId="{698790BF-1318-4649-AE6F-F010380A7A60}" type="presOf" srcId="{03AA0D4B-6286-4D13-957F-D61D9300C2E1}" destId="{48AB6957-CD60-4409-94DD-D6BA609240D9}" srcOrd="0" destOrd="0" presId="urn:microsoft.com/office/officeart/2005/8/layout/vList2"/>
    <dgm:cxn modelId="{2B4B32C4-CE49-431F-8AC3-3518D5038B26}" type="presOf" srcId="{A74B872E-6B50-42B0-BEFC-93D82BE9E38D}" destId="{C068D629-E500-43B2-9C38-A886291EDB97}" srcOrd="0" destOrd="0" presId="urn:microsoft.com/office/officeart/2005/8/layout/vList2"/>
    <dgm:cxn modelId="{E20828C5-02A7-40F5-BD67-7B5DB4819B28}" srcId="{03AA0D4B-6286-4D13-957F-D61D9300C2E1}" destId="{37175FDD-2EA1-4FD7-9005-B98B7A83598E}" srcOrd="2" destOrd="0" parTransId="{AA72871B-D992-4766-BA9B-ABCE19755855}" sibTransId="{DC533783-9F70-40A4-9CB2-F7C5A7FD9DD3}"/>
    <dgm:cxn modelId="{7E27B7EF-B90A-4682-A059-8B7BDD48050C}" type="presOf" srcId="{6CA40D37-183D-44F9-A064-848A56EF6887}" destId="{86116E8D-AB79-4599-8B1B-D28B32DD1A59}" srcOrd="0" destOrd="0" presId="urn:microsoft.com/office/officeart/2005/8/layout/vList2"/>
    <dgm:cxn modelId="{E4411486-DC51-49E8-B6A1-FDD63491C886}" type="presParOf" srcId="{48AB6957-CD60-4409-94DD-D6BA609240D9}" destId="{6BA4437B-94C2-45C4-9B74-DA0AB71F6657}" srcOrd="0" destOrd="0" presId="urn:microsoft.com/office/officeart/2005/8/layout/vList2"/>
    <dgm:cxn modelId="{57E71606-4E47-4C15-BA08-C78BDD0FE9E5}" type="presParOf" srcId="{48AB6957-CD60-4409-94DD-D6BA609240D9}" destId="{68930786-C3B4-4AC6-B9E9-6FDFD8B85998}" srcOrd="1" destOrd="0" presId="urn:microsoft.com/office/officeart/2005/8/layout/vList2"/>
    <dgm:cxn modelId="{20FEFADF-9367-4C12-9A71-1BC8A5FA3B89}" type="presParOf" srcId="{48AB6957-CD60-4409-94DD-D6BA609240D9}" destId="{C068D629-E500-43B2-9C38-A886291EDB97}" srcOrd="2" destOrd="0" presId="urn:microsoft.com/office/officeart/2005/8/layout/vList2"/>
    <dgm:cxn modelId="{9F57AD76-A76E-4584-A690-33D67F815F1C}" type="presParOf" srcId="{48AB6957-CD60-4409-94DD-D6BA609240D9}" destId="{98A08F70-CBC0-415A-AA6B-44EC46ACDC66}" srcOrd="3" destOrd="0" presId="urn:microsoft.com/office/officeart/2005/8/layout/vList2"/>
    <dgm:cxn modelId="{DA4A7414-5A4D-45CA-942B-C9A2C379B044}" type="presParOf" srcId="{48AB6957-CD60-4409-94DD-D6BA609240D9}" destId="{75EA25DD-1736-4C2A-A18F-2C63A6218372}" srcOrd="4" destOrd="0" presId="urn:microsoft.com/office/officeart/2005/8/layout/vList2"/>
    <dgm:cxn modelId="{35B90F5E-9060-4364-B580-0110CA84E258}" type="presParOf" srcId="{48AB6957-CD60-4409-94DD-D6BA609240D9}" destId="{55B1804A-C1AE-49EF-9975-B59FEDF23CCD}" srcOrd="5" destOrd="0" presId="urn:microsoft.com/office/officeart/2005/8/layout/vList2"/>
    <dgm:cxn modelId="{C81ACA84-AE43-4734-AFC7-2789FE23071C}" type="presParOf" srcId="{48AB6957-CD60-4409-94DD-D6BA609240D9}" destId="{514C486D-736F-45B2-AED7-FAD44EF2EE3D}" srcOrd="6" destOrd="0" presId="urn:microsoft.com/office/officeart/2005/8/layout/vList2"/>
    <dgm:cxn modelId="{AB40ABB4-FCEB-4D35-A709-2DDBFD8EED85}" type="presParOf" srcId="{48AB6957-CD60-4409-94DD-D6BA609240D9}" destId="{EDDAA3EC-0757-4718-939F-4830080626C7}" srcOrd="7" destOrd="0" presId="urn:microsoft.com/office/officeart/2005/8/layout/vList2"/>
    <dgm:cxn modelId="{385BE32E-073B-4318-BEE1-90A25C0B3977}" type="presParOf" srcId="{48AB6957-CD60-4409-94DD-D6BA609240D9}" destId="{C7BA5F45-5DEE-4289-9B94-9204ADC6AEA7}" srcOrd="8" destOrd="0" presId="urn:microsoft.com/office/officeart/2005/8/layout/vList2"/>
    <dgm:cxn modelId="{8DDB9B20-8E26-49C9-AF4D-861EB1D41324}" type="presParOf" srcId="{48AB6957-CD60-4409-94DD-D6BA609240D9}" destId="{5CB58D70-75EB-4851-8E7F-57CCD1DFCAE3}" srcOrd="9" destOrd="0" presId="urn:microsoft.com/office/officeart/2005/8/layout/vList2"/>
    <dgm:cxn modelId="{123AF66D-C979-465F-BDED-B2475BE2E14C}" type="presParOf" srcId="{48AB6957-CD60-4409-94DD-D6BA609240D9}" destId="{86116E8D-AB79-4599-8B1B-D28B32DD1A5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AA0D4B-6286-4D13-957F-D61D9300C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BB6C35-4BA1-44F3-8CD4-274FFD7D935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400" dirty="0"/>
            <a:t>Educate yourself</a:t>
          </a:r>
        </a:p>
      </dgm:t>
      <dgm:extLst>
        <a:ext uri="{E40237B7-FDA0-4F09-8148-C483321AD2D9}">
          <dgm14:cNvPr xmlns:dgm14="http://schemas.microsoft.com/office/drawing/2010/diagram" id="0" name="" descr="Educate yourself&#10;Get involved in EDI-related discussions&#10;Participate in EDI events&#10;Use inclusive language&#10;Be an ally to others &#10;Seek out and make use of your allies &#10;Get involved with IP Inclusive and/or Careers in Ideas"/>
        </a:ext>
      </dgm:extLst>
    </dgm:pt>
    <dgm:pt modelId="{3F78A659-1BF2-4ED8-82E9-2A6749114F85}" type="parTrans" cxnId="{A485FD5C-2919-4FC9-833D-256029040730}">
      <dgm:prSet/>
      <dgm:spPr/>
      <dgm:t>
        <a:bodyPr/>
        <a:lstStyle/>
        <a:p>
          <a:endParaRPr lang="en-GB" sz="2400"/>
        </a:p>
      </dgm:t>
    </dgm:pt>
    <dgm:pt modelId="{36430AFA-90A6-4580-A7C0-9F331A5606B5}" type="sibTrans" cxnId="{A485FD5C-2919-4FC9-833D-256029040730}">
      <dgm:prSet/>
      <dgm:spPr/>
      <dgm:t>
        <a:bodyPr/>
        <a:lstStyle/>
        <a:p>
          <a:endParaRPr lang="en-GB" sz="2400"/>
        </a:p>
      </dgm:t>
    </dgm:pt>
    <dgm:pt modelId="{1A98C97F-F5F8-462A-A1DB-A5881E55C22C}">
      <dgm:prSet custT="1"/>
      <dgm:spPr/>
      <dgm:t>
        <a:bodyPr/>
        <a:lstStyle/>
        <a:p>
          <a:r>
            <a:rPr lang="en-GB" sz="2400" dirty="0"/>
            <a:t>Get involved in EDI-related discussions</a:t>
          </a:r>
        </a:p>
      </dgm:t>
      <dgm:extLst>
        <a:ext uri="{E40237B7-FDA0-4F09-8148-C483321AD2D9}">
          <dgm14:cNvPr xmlns:dgm14="http://schemas.microsoft.com/office/drawing/2010/diagram" id="0" name="" descr="Educate yourself&#10;Get involved in EDI-related discussions&#10;Participate in EDI events&#10;Use inclusive language&#10;Be an ally to others &#10;Seek out and make use of your allies &#10;Get involved with IP Inclusive and/or Careers in Ideas"/>
        </a:ext>
      </dgm:extLst>
    </dgm:pt>
    <dgm:pt modelId="{BF4D323E-8F9C-4354-AA50-47ED145BA7AE}" type="parTrans" cxnId="{FAA2FB1C-4140-4115-9C1E-50B3DB6BDB45}">
      <dgm:prSet/>
      <dgm:spPr/>
      <dgm:t>
        <a:bodyPr/>
        <a:lstStyle/>
        <a:p>
          <a:endParaRPr lang="en-GB" sz="2400"/>
        </a:p>
      </dgm:t>
    </dgm:pt>
    <dgm:pt modelId="{A7D6A79B-49EC-45D0-AAC4-D1B8889BC387}" type="sibTrans" cxnId="{FAA2FB1C-4140-4115-9C1E-50B3DB6BDB45}">
      <dgm:prSet/>
      <dgm:spPr/>
      <dgm:t>
        <a:bodyPr/>
        <a:lstStyle/>
        <a:p>
          <a:endParaRPr lang="en-GB" sz="2400"/>
        </a:p>
      </dgm:t>
    </dgm:pt>
    <dgm:pt modelId="{169A68A9-B331-490D-8D9F-80E58AA92EAD}">
      <dgm:prSet custT="1"/>
      <dgm:spPr>
        <a:solidFill>
          <a:schemeClr val="accent2"/>
        </a:solidFill>
      </dgm:spPr>
      <dgm:t>
        <a:bodyPr/>
        <a:lstStyle/>
        <a:p>
          <a:r>
            <a:rPr lang="en-GB" sz="2400" dirty="0"/>
            <a:t>Participate in EDI events</a:t>
          </a:r>
        </a:p>
      </dgm:t>
      <dgm:extLst>
        <a:ext uri="{E40237B7-FDA0-4F09-8148-C483321AD2D9}">
          <dgm14:cNvPr xmlns:dgm14="http://schemas.microsoft.com/office/drawing/2010/diagram" id="0" name="" descr="Educate yourself&#10;Get involved in EDI-related discussions&#10;Participate in EDI events&#10;Use inclusive language&#10;Be an ally to others &#10;Seek out and make use of your allies &#10;Get involved with IP Inclusive and/or Careers in Ideas"/>
        </a:ext>
      </dgm:extLst>
    </dgm:pt>
    <dgm:pt modelId="{44FACEFB-58BA-432D-ACD6-210EC6B8C664}" type="parTrans" cxnId="{B3032E5A-5E05-47F6-99F6-E911C0D888FC}">
      <dgm:prSet/>
      <dgm:spPr/>
      <dgm:t>
        <a:bodyPr/>
        <a:lstStyle/>
        <a:p>
          <a:endParaRPr lang="en-GB" sz="2400"/>
        </a:p>
      </dgm:t>
    </dgm:pt>
    <dgm:pt modelId="{E2993D7B-EEE4-4A8C-9BF5-22209CBC8B95}" type="sibTrans" cxnId="{B3032E5A-5E05-47F6-99F6-E911C0D888FC}">
      <dgm:prSet/>
      <dgm:spPr/>
      <dgm:t>
        <a:bodyPr/>
        <a:lstStyle/>
        <a:p>
          <a:endParaRPr lang="en-GB" sz="2400"/>
        </a:p>
      </dgm:t>
    </dgm:pt>
    <dgm:pt modelId="{531AAAC1-D3F3-4384-B8E4-03C0E58B1A3C}">
      <dgm:prSet custT="1"/>
      <dgm:spPr>
        <a:solidFill>
          <a:schemeClr val="accent5"/>
        </a:solidFill>
      </dgm:spPr>
      <dgm:t>
        <a:bodyPr/>
        <a:lstStyle/>
        <a:p>
          <a:r>
            <a:rPr lang="en-GB" sz="2400" dirty="0"/>
            <a:t>Use inclusive language</a:t>
          </a:r>
        </a:p>
      </dgm:t>
      <dgm:extLst>
        <a:ext uri="{E40237B7-FDA0-4F09-8148-C483321AD2D9}">
          <dgm14:cNvPr xmlns:dgm14="http://schemas.microsoft.com/office/drawing/2010/diagram" id="0" name="" descr="Educate yourself&#10;Get involved in EDI-related discussions&#10;Participate in EDI events&#10;Use inclusive language&#10;Be an ally to others &#10;Seek out and make use of your allies &#10;Get involved with IP Inclusive and/or Careers in Ideas"/>
        </a:ext>
      </dgm:extLst>
    </dgm:pt>
    <dgm:pt modelId="{07320F80-FB56-4E1F-A61A-ADAE6F53E4B7}" type="parTrans" cxnId="{C24F630D-A353-4347-B5E4-93F6BEB5D490}">
      <dgm:prSet/>
      <dgm:spPr/>
      <dgm:t>
        <a:bodyPr/>
        <a:lstStyle/>
        <a:p>
          <a:endParaRPr lang="en-GB" sz="2400"/>
        </a:p>
      </dgm:t>
    </dgm:pt>
    <dgm:pt modelId="{3B154330-931B-415A-AC30-D4CA7223C953}" type="sibTrans" cxnId="{C24F630D-A353-4347-B5E4-93F6BEB5D490}">
      <dgm:prSet/>
      <dgm:spPr/>
      <dgm:t>
        <a:bodyPr/>
        <a:lstStyle/>
        <a:p>
          <a:endParaRPr lang="en-GB" sz="2400"/>
        </a:p>
      </dgm:t>
    </dgm:pt>
    <dgm:pt modelId="{13C57A14-5A23-4A87-AB6E-B6195ACBEBA8}">
      <dgm:prSet custT="1"/>
      <dgm:spPr>
        <a:solidFill>
          <a:schemeClr val="accent4"/>
        </a:solidFill>
      </dgm:spPr>
      <dgm:t>
        <a:bodyPr/>
        <a:lstStyle/>
        <a:p>
          <a:r>
            <a:rPr lang="en-GB" sz="2400" dirty="0"/>
            <a:t>Be an ally to others </a:t>
          </a:r>
        </a:p>
      </dgm:t>
      <dgm:extLst>
        <a:ext uri="{E40237B7-FDA0-4F09-8148-C483321AD2D9}">
          <dgm14:cNvPr xmlns:dgm14="http://schemas.microsoft.com/office/drawing/2010/diagram" id="0" name="" descr="Educate yourself&#10;Get involved in EDI-related discussions&#10;Participate in EDI events&#10;Use inclusive language&#10;Be an ally to others &#10;Seek out and make use of your allies &#10;Get involved with IP Inclusive and/or Careers in Ideas"/>
        </a:ext>
      </dgm:extLst>
    </dgm:pt>
    <dgm:pt modelId="{7A736941-932E-42AE-A2E6-3AF3AA212081}" type="parTrans" cxnId="{29C31AD0-ACCB-4CE2-9F09-8594390F6408}">
      <dgm:prSet/>
      <dgm:spPr/>
      <dgm:t>
        <a:bodyPr/>
        <a:lstStyle/>
        <a:p>
          <a:endParaRPr lang="en-GB" sz="2400"/>
        </a:p>
      </dgm:t>
    </dgm:pt>
    <dgm:pt modelId="{A6C43421-606D-4CC5-B79C-1A2ACAE61296}" type="sibTrans" cxnId="{29C31AD0-ACCB-4CE2-9F09-8594390F6408}">
      <dgm:prSet/>
      <dgm:spPr/>
      <dgm:t>
        <a:bodyPr/>
        <a:lstStyle/>
        <a:p>
          <a:endParaRPr lang="en-GB" sz="2400"/>
        </a:p>
      </dgm:t>
    </dgm:pt>
    <dgm:pt modelId="{4CA103FB-81A4-4BBF-B7AA-1726B3466515}">
      <dgm:prSet custT="1"/>
      <dgm:spPr>
        <a:solidFill>
          <a:schemeClr val="accent6"/>
        </a:solidFill>
      </dgm:spPr>
      <dgm:t>
        <a:bodyPr/>
        <a:lstStyle/>
        <a:p>
          <a:r>
            <a:rPr lang="en-GB" sz="2400" dirty="0"/>
            <a:t>S</a:t>
          </a:r>
          <a:r>
            <a:rPr lang="en-US" sz="2400" dirty="0"/>
            <a:t>eek out and make use of your allies </a:t>
          </a:r>
        </a:p>
      </dgm:t>
      <dgm:extLst>
        <a:ext uri="{E40237B7-FDA0-4F09-8148-C483321AD2D9}">
          <dgm14:cNvPr xmlns:dgm14="http://schemas.microsoft.com/office/drawing/2010/diagram" id="0" name="" descr="Educate yourself&#10;Get involved in EDI-related discussions&#10;Participate in EDI events&#10;Use inclusive language&#10;Be an ally to others &#10;Seek out and make use of your allies &#10;Get involved with IP Inclusive and/or Careers in Ideas"/>
        </a:ext>
      </dgm:extLst>
    </dgm:pt>
    <dgm:pt modelId="{97244776-43AF-4C47-BA35-F8526F716C07}" type="parTrans" cxnId="{616011F2-F9E9-4607-9015-6ABD7F429D56}">
      <dgm:prSet/>
      <dgm:spPr/>
      <dgm:t>
        <a:bodyPr/>
        <a:lstStyle/>
        <a:p>
          <a:endParaRPr lang="en-GB" sz="2400"/>
        </a:p>
      </dgm:t>
    </dgm:pt>
    <dgm:pt modelId="{AA30BA70-D6FB-4168-AC5E-97ADAF8C4CC4}" type="sibTrans" cxnId="{616011F2-F9E9-4607-9015-6ABD7F429D56}">
      <dgm:prSet/>
      <dgm:spPr/>
      <dgm:t>
        <a:bodyPr/>
        <a:lstStyle/>
        <a:p>
          <a:endParaRPr lang="en-GB" sz="2400"/>
        </a:p>
      </dgm:t>
    </dgm:pt>
    <dgm:pt modelId="{0910D338-FDDB-4576-B79F-D993AF7D6388}">
      <dgm:prSet custT="1"/>
      <dgm:spPr>
        <a:solidFill>
          <a:schemeClr val="accent3"/>
        </a:solidFill>
      </dgm:spPr>
      <dgm:t>
        <a:bodyPr/>
        <a:lstStyle/>
        <a:p>
          <a:r>
            <a:rPr lang="en-GB" sz="2400" dirty="0"/>
            <a:t>Get involved with IP Inclusive and/or Careers in Ideas</a:t>
          </a:r>
        </a:p>
      </dgm:t>
      <dgm:extLst>
        <a:ext uri="{E40237B7-FDA0-4F09-8148-C483321AD2D9}">
          <dgm14:cNvPr xmlns:dgm14="http://schemas.microsoft.com/office/drawing/2010/diagram" id="0" name="" descr="Educate yourself&#10;Get involved in EDI-related discussions&#10;Participate in EDI events&#10;Use inclusive language&#10;Be an ally to others &#10;Seek out and make use of your allies &#10;Get involved with IP Inclusive and/or Careers in Ideas"/>
        </a:ext>
      </dgm:extLst>
    </dgm:pt>
    <dgm:pt modelId="{77FB5895-7967-4183-96D9-9EFEFCF71951}" type="parTrans" cxnId="{AC2AC0B1-65ED-445E-A2A3-266547EBD6BC}">
      <dgm:prSet/>
      <dgm:spPr/>
      <dgm:t>
        <a:bodyPr/>
        <a:lstStyle/>
        <a:p>
          <a:endParaRPr lang="en-GB" sz="2400"/>
        </a:p>
      </dgm:t>
    </dgm:pt>
    <dgm:pt modelId="{FA95362A-3531-4569-AC73-E47875B3AB0F}" type="sibTrans" cxnId="{AC2AC0B1-65ED-445E-A2A3-266547EBD6BC}">
      <dgm:prSet/>
      <dgm:spPr/>
      <dgm:t>
        <a:bodyPr/>
        <a:lstStyle/>
        <a:p>
          <a:endParaRPr lang="en-GB" sz="2400"/>
        </a:p>
      </dgm:t>
    </dgm:pt>
    <dgm:pt modelId="{48AB6957-CD60-4409-94DD-D6BA609240D9}" type="pres">
      <dgm:prSet presAssocID="{03AA0D4B-6286-4D13-957F-D61D9300C2E1}" presName="linear" presStyleCnt="0">
        <dgm:presLayoutVars>
          <dgm:animLvl val="lvl"/>
          <dgm:resizeHandles val="exact"/>
        </dgm:presLayoutVars>
      </dgm:prSet>
      <dgm:spPr/>
    </dgm:pt>
    <dgm:pt modelId="{6BA4437B-94C2-45C4-9B74-DA0AB71F6657}" type="pres">
      <dgm:prSet presAssocID="{8ABB6C35-4BA1-44F3-8CD4-274FFD7D935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8930786-C3B4-4AC6-B9E9-6FDFD8B85998}" type="pres">
      <dgm:prSet presAssocID="{36430AFA-90A6-4580-A7C0-9F331A5606B5}" presName="spacer" presStyleCnt="0"/>
      <dgm:spPr/>
    </dgm:pt>
    <dgm:pt modelId="{49FBBAF1-6ABE-4B69-B0E3-E4889C92097C}" type="pres">
      <dgm:prSet presAssocID="{1A98C97F-F5F8-462A-A1DB-A5881E55C22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3FA364E-645E-494D-8691-BF0CE072AD37}" type="pres">
      <dgm:prSet presAssocID="{A7D6A79B-49EC-45D0-AAC4-D1B8889BC387}" presName="spacer" presStyleCnt="0"/>
      <dgm:spPr/>
    </dgm:pt>
    <dgm:pt modelId="{D91A0F9D-9AAA-405E-8976-A977E865FB50}" type="pres">
      <dgm:prSet presAssocID="{169A68A9-B331-490D-8D9F-80E58AA92EA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ABFCF95-FC34-4C19-8FCE-7E686C396552}" type="pres">
      <dgm:prSet presAssocID="{E2993D7B-EEE4-4A8C-9BF5-22209CBC8B95}" presName="spacer" presStyleCnt="0"/>
      <dgm:spPr/>
    </dgm:pt>
    <dgm:pt modelId="{23D94438-E936-4F09-9F6A-DA95BF071886}" type="pres">
      <dgm:prSet presAssocID="{531AAAC1-D3F3-4384-B8E4-03C0E58B1A3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2248629-59BA-46C0-86F2-42E45FD9CF97}" type="pres">
      <dgm:prSet presAssocID="{3B154330-931B-415A-AC30-D4CA7223C953}" presName="spacer" presStyleCnt="0"/>
      <dgm:spPr/>
    </dgm:pt>
    <dgm:pt modelId="{2296316A-7028-4F0C-BEE7-4FFBD569B855}" type="pres">
      <dgm:prSet presAssocID="{13C57A14-5A23-4A87-AB6E-B6195ACBEBA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AEDF76A-F6AE-46CE-A2F3-2F904B958A16}" type="pres">
      <dgm:prSet presAssocID="{A6C43421-606D-4CC5-B79C-1A2ACAE61296}" presName="spacer" presStyleCnt="0"/>
      <dgm:spPr/>
    </dgm:pt>
    <dgm:pt modelId="{A941A0C8-5E82-4589-8FA0-B5F7F7AB8742}" type="pres">
      <dgm:prSet presAssocID="{4CA103FB-81A4-4BBF-B7AA-1726B346651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DE2828A-FCDC-4A53-8788-CAD2B55A8203}" type="pres">
      <dgm:prSet presAssocID="{AA30BA70-D6FB-4168-AC5E-97ADAF8C4CC4}" presName="spacer" presStyleCnt="0"/>
      <dgm:spPr/>
    </dgm:pt>
    <dgm:pt modelId="{E80C2A79-7018-4174-8649-358F367044D1}" type="pres">
      <dgm:prSet presAssocID="{0910D338-FDDB-4576-B79F-D993AF7D638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AA6C307-22CA-4A76-80AE-38215E7186E5}" type="presOf" srcId="{8ABB6C35-4BA1-44F3-8CD4-274FFD7D935C}" destId="{6BA4437B-94C2-45C4-9B74-DA0AB71F6657}" srcOrd="0" destOrd="0" presId="urn:microsoft.com/office/officeart/2005/8/layout/vList2"/>
    <dgm:cxn modelId="{C24F630D-A353-4347-B5E4-93F6BEB5D490}" srcId="{03AA0D4B-6286-4D13-957F-D61D9300C2E1}" destId="{531AAAC1-D3F3-4384-B8E4-03C0E58B1A3C}" srcOrd="3" destOrd="0" parTransId="{07320F80-FB56-4E1F-A61A-ADAE6F53E4B7}" sibTransId="{3B154330-931B-415A-AC30-D4CA7223C953}"/>
    <dgm:cxn modelId="{FAA2FB1C-4140-4115-9C1E-50B3DB6BDB45}" srcId="{03AA0D4B-6286-4D13-957F-D61D9300C2E1}" destId="{1A98C97F-F5F8-462A-A1DB-A5881E55C22C}" srcOrd="1" destOrd="0" parTransId="{BF4D323E-8F9C-4354-AA50-47ED145BA7AE}" sibTransId="{A7D6A79B-49EC-45D0-AAC4-D1B8889BC387}"/>
    <dgm:cxn modelId="{4C30E421-D34D-4E66-B129-02CA093516F8}" type="presOf" srcId="{1A98C97F-F5F8-462A-A1DB-A5881E55C22C}" destId="{49FBBAF1-6ABE-4B69-B0E3-E4889C92097C}" srcOrd="0" destOrd="0" presId="urn:microsoft.com/office/officeart/2005/8/layout/vList2"/>
    <dgm:cxn modelId="{2C48B933-0F92-48C9-A1FF-F043FE4901EF}" type="presOf" srcId="{169A68A9-B331-490D-8D9F-80E58AA92EAD}" destId="{D91A0F9D-9AAA-405E-8976-A977E865FB50}" srcOrd="0" destOrd="0" presId="urn:microsoft.com/office/officeart/2005/8/layout/vList2"/>
    <dgm:cxn modelId="{A0096F40-9CF8-4371-9F07-152402428051}" type="presOf" srcId="{0910D338-FDDB-4576-B79F-D993AF7D6388}" destId="{E80C2A79-7018-4174-8649-358F367044D1}" srcOrd="0" destOrd="0" presId="urn:microsoft.com/office/officeart/2005/8/layout/vList2"/>
    <dgm:cxn modelId="{A485FD5C-2919-4FC9-833D-256029040730}" srcId="{03AA0D4B-6286-4D13-957F-D61D9300C2E1}" destId="{8ABB6C35-4BA1-44F3-8CD4-274FFD7D935C}" srcOrd="0" destOrd="0" parTransId="{3F78A659-1BF2-4ED8-82E9-2A6749114F85}" sibTransId="{36430AFA-90A6-4580-A7C0-9F331A5606B5}"/>
    <dgm:cxn modelId="{2FE2D767-17E0-4EB1-8ACA-C96FFDD6F34B}" type="presOf" srcId="{4CA103FB-81A4-4BBF-B7AA-1726B3466515}" destId="{A941A0C8-5E82-4589-8FA0-B5F7F7AB8742}" srcOrd="0" destOrd="0" presId="urn:microsoft.com/office/officeart/2005/8/layout/vList2"/>
    <dgm:cxn modelId="{B3032E5A-5E05-47F6-99F6-E911C0D888FC}" srcId="{03AA0D4B-6286-4D13-957F-D61D9300C2E1}" destId="{169A68A9-B331-490D-8D9F-80E58AA92EAD}" srcOrd="2" destOrd="0" parTransId="{44FACEFB-58BA-432D-ACD6-210EC6B8C664}" sibTransId="{E2993D7B-EEE4-4A8C-9BF5-22209CBC8B95}"/>
    <dgm:cxn modelId="{AC2AC0B1-65ED-445E-A2A3-266547EBD6BC}" srcId="{03AA0D4B-6286-4D13-957F-D61D9300C2E1}" destId="{0910D338-FDDB-4576-B79F-D993AF7D6388}" srcOrd="6" destOrd="0" parTransId="{77FB5895-7967-4183-96D9-9EFEFCF71951}" sibTransId="{FA95362A-3531-4569-AC73-E47875B3AB0F}"/>
    <dgm:cxn modelId="{698790BF-1318-4649-AE6F-F010380A7A60}" type="presOf" srcId="{03AA0D4B-6286-4D13-957F-D61D9300C2E1}" destId="{48AB6957-CD60-4409-94DD-D6BA609240D9}" srcOrd="0" destOrd="0" presId="urn:microsoft.com/office/officeart/2005/8/layout/vList2"/>
    <dgm:cxn modelId="{7A02D3C3-F01F-43F9-A3EB-1868B4065844}" type="presOf" srcId="{531AAAC1-D3F3-4384-B8E4-03C0E58B1A3C}" destId="{23D94438-E936-4F09-9F6A-DA95BF071886}" srcOrd="0" destOrd="0" presId="urn:microsoft.com/office/officeart/2005/8/layout/vList2"/>
    <dgm:cxn modelId="{29C31AD0-ACCB-4CE2-9F09-8594390F6408}" srcId="{03AA0D4B-6286-4D13-957F-D61D9300C2E1}" destId="{13C57A14-5A23-4A87-AB6E-B6195ACBEBA8}" srcOrd="4" destOrd="0" parTransId="{7A736941-932E-42AE-A2E6-3AF3AA212081}" sibTransId="{A6C43421-606D-4CC5-B79C-1A2ACAE61296}"/>
    <dgm:cxn modelId="{FF3725EA-5F77-4838-89BA-DC11D2E9B2BC}" type="presOf" srcId="{13C57A14-5A23-4A87-AB6E-B6195ACBEBA8}" destId="{2296316A-7028-4F0C-BEE7-4FFBD569B855}" srcOrd="0" destOrd="0" presId="urn:microsoft.com/office/officeart/2005/8/layout/vList2"/>
    <dgm:cxn modelId="{616011F2-F9E9-4607-9015-6ABD7F429D56}" srcId="{03AA0D4B-6286-4D13-957F-D61D9300C2E1}" destId="{4CA103FB-81A4-4BBF-B7AA-1726B3466515}" srcOrd="5" destOrd="0" parTransId="{97244776-43AF-4C47-BA35-F8526F716C07}" sibTransId="{AA30BA70-D6FB-4168-AC5E-97ADAF8C4CC4}"/>
    <dgm:cxn modelId="{E4411486-DC51-49E8-B6A1-FDD63491C886}" type="presParOf" srcId="{48AB6957-CD60-4409-94DD-D6BA609240D9}" destId="{6BA4437B-94C2-45C4-9B74-DA0AB71F6657}" srcOrd="0" destOrd="0" presId="urn:microsoft.com/office/officeart/2005/8/layout/vList2"/>
    <dgm:cxn modelId="{57E71606-4E47-4C15-BA08-C78BDD0FE9E5}" type="presParOf" srcId="{48AB6957-CD60-4409-94DD-D6BA609240D9}" destId="{68930786-C3B4-4AC6-B9E9-6FDFD8B85998}" srcOrd="1" destOrd="0" presId="urn:microsoft.com/office/officeart/2005/8/layout/vList2"/>
    <dgm:cxn modelId="{249161FA-4912-49FA-9FED-700E6D2EABF0}" type="presParOf" srcId="{48AB6957-CD60-4409-94DD-D6BA609240D9}" destId="{49FBBAF1-6ABE-4B69-B0E3-E4889C92097C}" srcOrd="2" destOrd="0" presId="urn:microsoft.com/office/officeart/2005/8/layout/vList2"/>
    <dgm:cxn modelId="{EA4A3979-7017-4721-B12E-5135C367F08C}" type="presParOf" srcId="{48AB6957-CD60-4409-94DD-D6BA609240D9}" destId="{93FA364E-645E-494D-8691-BF0CE072AD37}" srcOrd="3" destOrd="0" presId="urn:microsoft.com/office/officeart/2005/8/layout/vList2"/>
    <dgm:cxn modelId="{90A1F4E1-D2CF-4D1C-A038-90D73A0C6C38}" type="presParOf" srcId="{48AB6957-CD60-4409-94DD-D6BA609240D9}" destId="{D91A0F9D-9AAA-405E-8976-A977E865FB50}" srcOrd="4" destOrd="0" presId="urn:microsoft.com/office/officeart/2005/8/layout/vList2"/>
    <dgm:cxn modelId="{3B9A7E04-DF96-4A58-AA40-AF35766CC2F9}" type="presParOf" srcId="{48AB6957-CD60-4409-94DD-D6BA609240D9}" destId="{1ABFCF95-FC34-4C19-8FCE-7E686C396552}" srcOrd="5" destOrd="0" presId="urn:microsoft.com/office/officeart/2005/8/layout/vList2"/>
    <dgm:cxn modelId="{DC2DD94F-BCF6-453E-A3CB-0C61FE4A514B}" type="presParOf" srcId="{48AB6957-CD60-4409-94DD-D6BA609240D9}" destId="{23D94438-E936-4F09-9F6A-DA95BF071886}" srcOrd="6" destOrd="0" presId="urn:microsoft.com/office/officeart/2005/8/layout/vList2"/>
    <dgm:cxn modelId="{9A1E2716-0D68-46B4-A3A7-FF0154065A92}" type="presParOf" srcId="{48AB6957-CD60-4409-94DD-D6BA609240D9}" destId="{B2248629-59BA-46C0-86F2-42E45FD9CF97}" srcOrd="7" destOrd="0" presId="urn:microsoft.com/office/officeart/2005/8/layout/vList2"/>
    <dgm:cxn modelId="{364AA8B6-F1BC-4779-AD9F-46D9F797FCFE}" type="presParOf" srcId="{48AB6957-CD60-4409-94DD-D6BA609240D9}" destId="{2296316A-7028-4F0C-BEE7-4FFBD569B855}" srcOrd="8" destOrd="0" presId="urn:microsoft.com/office/officeart/2005/8/layout/vList2"/>
    <dgm:cxn modelId="{ED52EFA2-8B77-42E7-B700-33612BDDD0FC}" type="presParOf" srcId="{48AB6957-CD60-4409-94DD-D6BA609240D9}" destId="{BAEDF76A-F6AE-46CE-A2F3-2F904B958A16}" srcOrd="9" destOrd="0" presId="urn:microsoft.com/office/officeart/2005/8/layout/vList2"/>
    <dgm:cxn modelId="{6DA4EE87-DBE1-402C-B1CC-10C76433E04B}" type="presParOf" srcId="{48AB6957-CD60-4409-94DD-D6BA609240D9}" destId="{A941A0C8-5E82-4589-8FA0-B5F7F7AB8742}" srcOrd="10" destOrd="0" presId="urn:microsoft.com/office/officeart/2005/8/layout/vList2"/>
    <dgm:cxn modelId="{4592F6F0-9A8A-435E-85AF-6BA3739FB7BB}" type="presParOf" srcId="{48AB6957-CD60-4409-94DD-D6BA609240D9}" destId="{BDE2828A-FCDC-4A53-8788-CAD2B55A8203}" srcOrd="11" destOrd="0" presId="urn:microsoft.com/office/officeart/2005/8/layout/vList2"/>
    <dgm:cxn modelId="{76848671-011A-42D4-AF5C-7DF8D28FE399}" type="presParOf" srcId="{48AB6957-CD60-4409-94DD-D6BA609240D9}" destId="{E80C2A79-7018-4174-8649-358F367044D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8638BA-9978-4450-9FF1-07E32C2211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A5AA0F-6551-4A6E-B313-76D78346727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/>
            <a:t>An award-winning initiative formed by individuals and </a:t>
          </a:r>
          <a:r>
            <a:rPr lang="en-US" sz="2000" dirty="0" err="1"/>
            <a:t>organisations</a:t>
          </a:r>
          <a:r>
            <a:rPr lang="en-US" sz="2000" dirty="0"/>
            <a:t> from across the IP sector</a:t>
          </a:r>
          <a:endParaRPr lang="en-GB" sz="2000" dirty="0"/>
        </a:p>
      </dgm:t>
    </dgm:pt>
    <dgm:pt modelId="{141364C0-6DE3-4C08-B301-87172BCC623D}" type="parTrans" cxnId="{CFA7F8C1-C892-41EB-9B23-A753C4C55145}">
      <dgm:prSet/>
      <dgm:spPr/>
      <dgm:t>
        <a:bodyPr/>
        <a:lstStyle/>
        <a:p>
          <a:endParaRPr lang="en-GB" sz="2000"/>
        </a:p>
      </dgm:t>
    </dgm:pt>
    <dgm:pt modelId="{85FFB824-337E-477A-B56B-F2F7AD3A8A92}" type="sibTrans" cxnId="{CFA7F8C1-C892-41EB-9B23-A753C4C55145}">
      <dgm:prSet/>
      <dgm:spPr/>
      <dgm:t>
        <a:bodyPr/>
        <a:lstStyle/>
        <a:p>
          <a:endParaRPr lang="en-GB" sz="2000"/>
        </a:p>
      </dgm:t>
    </dgm:pt>
    <dgm:pt modelId="{62666C04-6C72-4C93-9EAE-DA1BCEBCB2C5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Working together to make our community more inclusive, diverse, open and fair</a:t>
          </a:r>
        </a:p>
      </dgm:t>
    </dgm:pt>
    <dgm:pt modelId="{CCC80992-F6A2-4D0B-952E-7136B0D957BF}" type="parTrans" cxnId="{A2962E71-28DA-431E-9E11-588C7CAFBBB4}">
      <dgm:prSet/>
      <dgm:spPr/>
      <dgm:t>
        <a:bodyPr/>
        <a:lstStyle/>
        <a:p>
          <a:endParaRPr lang="en-GB" sz="2000"/>
        </a:p>
      </dgm:t>
    </dgm:pt>
    <dgm:pt modelId="{AAF5F459-6B09-419B-BC17-E126EFD5E909}" type="sibTrans" cxnId="{A2962E71-28DA-431E-9E11-588C7CAFBBB4}">
      <dgm:prSet/>
      <dgm:spPr/>
      <dgm:t>
        <a:bodyPr/>
        <a:lstStyle/>
        <a:p>
          <a:endParaRPr lang="en-GB" sz="2000"/>
        </a:p>
      </dgm:t>
    </dgm:pt>
    <dgm:pt modelId="{54E74593-788D-4FF9-AECB-8CD488D1706E}">
      <dgm:prSet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b="0" i="0" dirty="0">
              <a:solidFill>
                <a:schemeClr val="bg1"/>
              </a:solidFill>
              <a:effectLst/>
            </a:rPr>
            <a:t>Bringing together IP professionals:</a:t>
          </a:r>
        </a:p>
        <a:p>
          <a:pPr>
            <a:spcAft>
              <a:spcPts val="0"/>
            </a:spcAft>
          </a:pPr>
          <a:r>
            <a:rPr lang="en-US" sz="2000" b="0" i="0" dirty="0">
              <a:solidFill>
                <a:schemeClr val="bg1"/>
              </a:solidFill>
              <a:effectLst/>
            </a:rPr>
            <a:t>- all types of roles</a:t>
          </a:r>
        </a:p>
        <a:p>
          <a:pPr>
            <a:spcAft>
              <a:spcPts val="0"/>
            </a:spcAft>
          </a:pPr>
          <a:r>
            <a:rPr lang="en-US" sz="2000" b="0" i="0" dirty="0">
              <a:solidFill>
                <a:schemeClr val="bg1"/>
              </a:solidFill>
              <a:effectLst/>
            </a:rPr>
            <a:t>- all levels of seniority</a:t>
          </a:r>
        </a:p>
        <a:p>
          <a:pPr>
            <a:spcAft>
              <a:spcPts val="0"/>
            </a:spcAft>
          </a:pPr>
          <a:r>
            <a:rPr lang="en-US" sz="2000" b="0" i="0" dirty="0">
              <a:solidFill>
                <a:schemeClr val="bg1"/>
              </a:solidFill>
              <a:effectLst/>
            </a:rPr>
            <a:t>- from all kinds of working environments</a:t>
          </a:r>
        </a:p>
        <a:p>
          <a:pPr>
            <a:spcAft>
              <a:spcPts val="0"/>
            </a:spcAft>
          </a:pPr>
          <a:r>
            <a:rPr lang="en-US" sz="2000" b="0" i="0" dirty="0">
              <a:solidFill>
                <a:schemeClr val="bg1"/>
              </a:solidFill>
              <a:effectLst/>
            </a:rPr>
            <a:t>- from all parts of the UK </a:t>
          </a:r>
        </a:p>
      </dgm:t>
    </dgm:pt>
    <dgm:pt modelId="{673AA0CB-DA45-4032-8E83-8B5055233663}" type="parTrans" cxnId="{DA1D0CE5-99E9-4EE0-BC74-5B2A21E6980E}">
      <dgm:prSet/>
      <dgm:spPr/>
      <dgm:t>
        <a:bodyPr/>
        <a:lstStyle/>
        <a:p>
          <a:endParaRPr lang="en-GB" sz="2000"/>
        </a:p>
      </dgm:t>
    </dgm:pt>
    <dgm:pt modelId="{11DD766D-BB56-4408-B3B5-EEFE8281A6BB}" type="sibTrans" cxnId="{DA1D0CE5-99E9-4EE0-BC74-5B2A21E6980E}">
      <dgm:prSet/>
      <dgm:spPr/>
      <dgm:t>
        <a:bodyPr/>
        <a:lstStyle/>
        <a:p>
          <a:endParaRPr lang="en-GB" sz="2000"/>
        </a:p>
      </dgm:t>
    </dgm:pt>
    <dgm:pt modelId="{361B90C8-53E7-4F6F-8B4B-27D6F798AB8B}" type="pres">
      <dgm:prSet presAssocID="{B48638BA-9978-4450-9FF1-07E32C221192}" presName="linear" presStyleCnt="0">
        <dgm:presLayoutVars>
          <dgm:animLvl val="lvl"/>
          <dgm:resizeHandles val="exact"/>
        </dgm:presLayoutVars>
      </dgm:prSet>
      <dgm:spPr/>
    </dgm:pt>
    <dgm:pt modelId="{9DBC84D0-524B-4922-8C72-B61836DDB17A}" type="pres">
      <dgm:prSet presAssocID="{0EA5AA0F-6551-4A6E-B313-76D783467277}" presName="parentText" presStyleLbl="node1" presStyleIdx="0" presStyleCnt="3" custScaleY="79607">
        <dgm:presLayoutVars>
          <dgm:chMax val="0"/>
          <dgm:bulletEnabled val="1"/>
        </dgm:presLayoutVars>
      </dgm:prSet>
      <dgm:spPr/>
    </dgm:pt>
    <dgm:pt modelId="{70FF8DCC-1419-410C-812A-FE5CEA76D8E0}" type="pres">
      <dgm:prSet presAssocID="{85FFB824-337E-477A-B56B-F2F7AD3A8A92}" presName="spacer" presStyleCnt="0"/>
      <dgm:spPr/>
    </dgm:pt>
    <dgm:pt modelId="{DBF12469-68D2-4040-A7B1-9875D5D88180}" type="pres">
      <dgm:prSet presAssocID="{62666C04-6C72-4C93-9EAE-DA1BCEBCB2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4CFFF3-A0B1-4AEB-B989-AEAAE85A352A}" type="pres">
      <dgm:prSet presAssocID="{AAF5F459-6B09-419B-BC17-E126EFD5E909}" presName="spacer" presStyleCnt="0"/>
      <dgm:spPr/>
    </dgm:pt>
    <dgm:pt modelId="{036D6B28-0DDE-47A7-8E34-9D419DAB1DCC}" type="pres">
      <dgm:prSet presAssocID="{54E74593-788D-4FF9-AECB-8CD488D1706E}" presName="parentText" presStyleLbl="node1" presStyleIdx="2" presStyleCnt="3" custScaleY="120271">
        <dgm:presLayoutVars>
          <dgm:chMax val="0"/>
          <dgm:bulletEnabled val="1"/>
        </dgm:presLayoutVars>
      </dgm:prSet>
      <dgm:spPr/>
    </dgm:pt>
  </dgm:ptLst>
  <dgm:cxnLst>
    <dgm:cxn modelId="{4C11386F-DD25-4CD9-BB38-5079FC681BFB}" type="presOf" srcId="{B48638BA-9978-4450-9FF1-07E32C221192}" destId="{361B90C8-53E7-4F6F-8B4B-27D6F798AB8B}" srcOrd="0" destOrd="0" presId="urn:microsoft.com/office/officeart/2005/8/layout/vList2"/>
    <dgm:cxn modelId="{A2962E71-28DA-431E-9E11-588C7CAFBBB4}" srcId="{B48638BA-9978-4450-9FF1-07E32C221192}" destId="{62666C04-6C72-4C93-9EAE-DA1BCEBCB2C5}" srcOrd="1" destOrd="0" parTransId="{CCC80992-F6A2-4D0B-952E-7136B0D957BF}" sibTransId="{AAF5F459-6B09-419B-BC17-E126EFD5E909}"/>
    <dgm:cxn modelId="{199556A6-94A1-474A-BA67-C060ED97BBDD}" type="presOf" srcId="{0EA5AA0F-6551-4A6E-B313-76D783467277}" destId="{9DBC84D0-524B-4922-8C72-B61836DDB17A}" srcOrd="0" destOrd="0" presId="urn:microsoft.com/office/officeart/2005/8/layout/vList2"/>
    <dgm:cxn modelId="{CFA7F8C1-C892-41EB-9B23-A753C4C55145}" srcId="{B48638BA-9978-4450-9FF1-07E32C221192}" destId="{0EA5AA0F-6551-4A6E-B313-76D783467277}" srcOrd="0" destOrd="0" parTransId="{141364C0-6DE3-4C08-B301-87172BCC623D}" sibTransId="{85FFB824-337E-477A-B56B-F2F7AD3A8A92}"/>
    <dgm:cxn modelId="{E5C9B5C3-7ED8-4DD4-B1F5-58D69D4940AD}" type="presOf" srcId="{54E74593-788D-4FF9-AECB-8CD488D1706E}" destId="{036D6B28-0DDE-47A7-8E34-9D419DAB1DCC}" srcOrd="0" destOrd="0" presId="urn:microsoft.com/office/officeart/2005/8/layout/vList2"/>
    <dgm:cxn modelId="{306712C6-6C7B-480D-891E-B1F57BECE5BC}" type="presOf" srcId="{62666C04-6C72-4C93-9EAE-DA1BCEBCB2C5}" destId="{DBF12469-68D2-4040-A7B1-9875D5D88180}" srcOrd="0" destOrd="0" presId="urn:microsoft.com/office/officeart/2005/8/layout/vList2"/>
    <dgm:cxn modelId="{DA1D0CE5-99E9-4EE0-BC74-5B2A21E6980E}" srcId="{B48638BA-9978-4450-9FF1-07E32C221192}" destId="{54E74593-788D-4FF9-AECB-8CD488D1706E}" srcOrd="2" destOrd="0" parTransId="{673AA0CB-DA45-4032-8E83-8B5055233663}" sibTransId="{11DD766D-BB56-4408-B3B5-EEFE8281A6BB}"/>
    <dgm:cxn modelId="{1F9F409D-448D-4A3E-ADE8-03EA0318F219}" type="presParOf" srcId="{361B90C8-53E7-4F6F-8B4B-27D6F798AB8B}" destId="{9DBC84D0-524B-4922-8C72-B61836DDB17A}" srcOrd="0" destOrd="0" presId="urn:microsoft.com/office/officeart/2005/8/layout/vList2"/>
    <dgm:cxn modelId="{CA4F04F9-B762-474D-A166-B75C84DFC5AD}" type="presParOf" srcId="{361B90C8-53E7-4F6F-8B4B-27D6F798AB8B}" destId="{70FF8DCC-1419-410C-812A-FE5CEA76D8E0}" srcOrd="1" destOrd="0" presId="urn:microsoft.com/office/officeart/2005/8/layout/vList2"/>
    <dgm:cxn modelId="{51322C85-0F46-473D-96E6-609BC100AB51}" type="presParOf" srcId="{361B90C8-53E7-4F6F-8B4B-27D6F798AB8B}" destId="{DBF12469-68D2-4040-A7B1-9875D5D88180}" srcOrd="2" destOrd="0" presId="urn:microsoft.com/office/officeart/2005/8/layout/vList2"/>
    <dgm:cxn modelId="{4760BEBF-3CFE-4DA0-8428-C7B0AEF8ECC0}" type="presParOf" srcId="{361B90C8-53E7-4F6F-8B4B-27D6F798AB8B}" destId="{BB4CFFF3-A0B1-4AEB-B989-AEAAE85A352A}" srcOrd="3" destOrd="0" presId="urn:microsoft.com/office/officeart/2005/8/layout/vList2"/>
    <dgm:cxn modelId="{3898204B-267A-4092-B29B-E445727BB58B}" type="presParOf" srcId="{361B90C8-53E7-4F6F-8B4B-27D6F798AB8B}" destId="{036D6B28-0DDE-47A7-8E34-9D419DAB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C8052-2409-487A-BF03-F2838DF2FD47}">
      <dsp:nvSpPr>
        <dsp:cNvPr id="0" name=""/>
        <dsp:cNvSpPr/>
      </dsp:nvSpPr>
      <dsp:spPr>
        <a:xfrm>
          <a:off x="0" y="39303"/>
          <a:ext cx="8128000" cy="810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Why this guide?</a:t>
          </a:r>
          <a:endParaRPr lang="en-GB" sz="3300" kern="1200" dirty="0"/>
        </a:p>
      </dsp:txBody>
      <dsp:txXfrm>
        <a:off x="39580" y="78883"/>
        <a:ext cx="8048840" cy="731650"/>
      </dsp:txXfrm>
    </dsp:sp>
    <dsp:sp modelId="{57C1FD1D-FCA4-44A0-8E7F-C6BFE01D1B4E}">
      <dsp:nvSpPr>
        <dsp:cNvPr id="0" name=""/>
        <dsp:cNvSpPr/>
      </dsp:nvSpPr>
      <dsp:spPr>
        <a:xfrm>
          <a:off x="0" y="945153"/>
          <a:ext cx="8128000" cy="8108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is EDI and why is it important? </a:t>
          </a:r>
        </a:p>
      </dsp:txBody>
      <dsp:txXfrm>
        <a:off x="39580" y="984733"/>
        <a:ext cx="8048840" cy="731650"/>
      </dsp:txXfrm>
    </dsp:sp>
    <dsp:sp modelId="{BC53975A-B766-4C2B-9C0C-AD135841A7EB}">
      <dsp:nvSpPr>
        <dsp:cNvPr id="0" name=""/>
        <dsp:cNvSpPr/>
      </dsp:nvSpPr>
      <dsp:spPr>
        <a:xfrm>
          <a:off x="0" y="1851003"/>
          <a:ext cx="8128000" cy="8108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Roles in EDI</a:t>
          </a:r>
        </a:p>
      </dsp:txBody>
      <dsp:txXfrm>
        <a:off x="39580" y="1890583"/>
        <a:ext cx="8048840" cy="731650"/>
      </dsp:txXfrm>
    </dsp:sp>
    <dsp:sp modelId="{FA18FB32-48F9-4EF0-9BE4-407E3E4D93F7}">
      <dsp:nvSpPr>
        <dsp:cNvPr id="0" name=""/>
        <dsp:cNvSpPr/>
      </dsp:nvSpPr>
      <dsp:spPr>
        <a:xfrm>
          <a:off x="0" y="2756853"/>
          <a:ext cx="8128000" cy="8108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IP Inclusive </a:t>
          </a:r>
        </a:p>
      </dsp:txBody>
      <dsp:txXfrm>
        <a:off x="39580" y="2796433"/>
        <a:ext cx="8048840" cy="731650"/>
      </dsp:txXfrm>
    </dsp:sp>
    <dsp:sp modelId="{A7117D81-29AF-4C30-B928-334508FD5DC4}">
      <dsp:nvSpPr>
        <dsp:cNvPr id="0" name=""/>
        <dsp:cNvSpPr/>
      </dsp:nvSpPr>
      <dsp:spPr>
        <a:xfrm>
          <a:off x="0" y="3662703"/>
          <a:ext cx="8128000" cy="8108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Get involved</a:t>
          </a:r>
        </a:p>
      </dsp:txBody>
      <dsp:txXfrm>
        <a:off x="39580" y="3702283"/>
        <a:ext cx="8048840" cy="731650"/>
      </dsp:txXfrm>
    </dsp:sp>
    <dsp:sp modelId="{2AB7CB38-1957-40C2-9014-1611311BF98B}">
      <dsp:nvSpPr>
        <dsp:cNvPr id="0" name=""/>
        <dsp:cNvSpPr/>
      </dsp:nvSpPr>
      <dsp:spPr>
        <a:xfrm>
          <a:off x="0" y="4568553"/>
          <a:ext cx="8128000" cy="810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Resources</a:t>
          </a:r>
        </a:p>
      </dsp:txBody>
      <dsp:txXfrm>
        <a:off x="39580" y="4608133"/>
        <a:ext cx="8048840" cy="7316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B74D-D3F6-4895-9268-0041E0009072}">
      <dsp:nvSpPr>
        <dsp:cNvPr id="0" name=""/>
        <dsp:cNvSpPr/>
      </dsp:nvSpPr>
      <dsp:spPr>
        <a:xfrm>
          <a:off x="0" y="358266"/>
          <a:ext cx="819785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effectLst/>
            </a:rPr>
            <a:t>Shar</a:t>
          </a:r>
          <a:r>
            <a:rPr lang="en-US" sz="2000" kern="1200" dirty="0"/>
            <a:t>e</a:t>
          </a:r>
          <a:r>
            <a:rPr lang="en-US" sz="2000" b="0" i="0" kern="1200" dirty="0">
              <a:effectLst/>
            </a:rPr>
            <a:t> best practices, provide training, run </a:t>
          </a:r>
          <a:r>
            <a:rPr lang="en-US" sz="2000" b="0" i="0" u="none" strike="noStrike" kern="1200" dirty="0">
              <a:effectLst/>
            </a:rPr>
            <a:t>events</a:t>
          </a:r>
          <a:r>
            <a:rPr lang="en-US" sz="2000" b="0" i="0" kern="1200" dirty="0">
              <a:effectLst/>
            </a:rPr>
            <a:t> and provide </a:t>
          </a:r>
          <a:r>
            <a:rPr lang="en-US" sz="2000" b="0" i="0" u="none" strike="noStrike" kern="1200" dirty="0">
              <a:effectLst/>
            </a:rPr>
            <a:t>resources</a:t>
          </a:r>
          <a:r>
            <a:rPr lang="en-US" sz="2000" b="0" i="0" kern="1200" dirty="0">
              <a:effectLst/>
            </a:rPr>
            <a:t> to help people promote diversity and inclusion</a:t>
          </a:r>
          <a:endParaRPr lang="en-GB" sz="2000" kern="1200" dirty="0"/>
        </a:p>
      </dsp:txBody>
      <dsp:txXfrm>
        <a:off x="59399" y="417665"/>
        <a:ext cx="8079052" cy="1098002"/>
      </dsp:txXfrm>
    </dsp:sp>
    <dsp:sp modelId="{B941587D-16F1-45A4-BA89-4083312B24BF}">
      <dsp:nvSpPr>
        <dsp:cNvPr id="0" name=""/>
        <dsp:cNvSpPr/>
      </dsp:nvSpPr>
      <dsp:spPr>
        <a:xfrm>
          <a:off x="0" y="1762266"/>
          <a:ext cx="8197850" cy="121680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effectLst/>
            </a:rPr>
            <a:t>Support mental wellbeing through resources and events in conjunction with Jonathan’s Voice and LawCare</a:t>
          </a:r>
        </a:p>
      </dsp:txBody>
      <dsp:txXfrm>
        <a:off x="59399" y="1821665"/>
        <a:ext cx="8079052" cy="1098002"/>
      </dsp:txXfrm>
    </dsp:sp>
    <dsp:sp modelId="{BCF628A7-BCF6-4192-B93E-80C08E381B18}">
      <dsp:nvSpPr>
        <dsp:cNvPr id="0" name=""/>
        <dsp:cNvSpPr/>
      </dsp:nvSpPr>
      <dsp:spPr>
        <a:xfrm>
          <a:off x="0" y="3166266"/>
          <a:ext cx="819785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Communities, Regional Activities and the Careers in Ideas outreach initiative</a:t>
          </a:r>
          <a:endParaRPr lang="en-GB" sz="2000" kern="1200" dirty="0"/>
        </a:p>
      </dsp:txBody>
      <dsp:txXfrm>
        <a:off x="59399" y="3225665"/>
        <a:ext cx="8079052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98151-4524-44BD-89B0-6E3364370C8B}">
      <dsp:nvSpPr>
        <dsp:cNvPr id="0" name=""/>
        <dsp:cNvSpPr/>
      </dsp:nvSpPr>
      <dsp:spPr>
        <a:xfrm>
          <a:off x="85875" y="1103"/>
          <a:ext cx="2405546" cy="1443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Independent source of support and guidance</a:t>
          </a:r>
          <a:endParaRPr lang="en-GB" sz="1600" kern="1200" dirty="0"/>
        </a:p>
      </dsp:txBody>
      <dsp:txXfrm>
        <a:off x="156332" y="71560"/>
        <a:ext cx="2264632" cy="1302413"/>
      </dsp:txXfrm>
    </dsp:sp>
    <dsp:sp modelId="{286740AB-71FF-4D0F-AFD1-FC15ED995A23}">
      <dsp:nvSpPr>
        <dsp:cNvPr id="0" name=""/>
        <dsp:cNvSpPr/>
      </dsp:nvSpPr>
      <dsp:spPr>
        <a:xfrm>
          <a:off x="2731976" y="1103"/>
          <a:ext cx="2405546" cy="1443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Great if you're in a smaller </a:t>
          </a:r>
          <a:r>
            <a:rPr lang="en-US" sz="1600" kern="1200" dirty="0" err="1"/>
            <a:t>organisation</a:t>
          </a:r>
          <a:r>
            <a:rPr lang="en-US" sz="1600" kern="1200" dirty="0"/>
            <a:t> without its own EDI support networks</a:t>
          </a:r>
        </a:p>
      </dsp:txBody>
      <dsp:txXfrm>
        <a:off x="2802433" y="71560"/>
        <a:ext cx="2264632" cy="1302413"/>
      </dsp:txXfrm>
    </dsp:sp>
    <dsp:sp modelId="{114C8956-1C41-4441-8F35-25A0EEE2A08C}">
      <dsp:nvSpPr>
        <dsp:cNvPr id="0" name=""/>
        <dsp:cNvSpPr/>
      </dsp:nvSpPr>
      <dsp:spPr>
        <a:xfrm>
          <a:off x="5378077" y="1103"/>
          <a:ext cx="2405546" cy="1443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Empowers individuals to raise EDI issues in their </a:t>
          </a:r>
          <a:r>
            <a:rPr lang="en-US" sz="1600" kern="1200" dirty="0" err="1"/>
            <a:t>organisations</a:t>
          </a:r>
          <a:r>
            <a:rPr lang="en-US" sz="1600" kern="1200" dirty="0"/>
            <a:t>, with the backing of a credible, sector-wide authority</a:t>
          </a:r>
        </a:p>
      </dsp:txBody>
      <dsp:txXfrm>
        <a:off x="5448534" y="71560"/>
        <a:ext cx="2264632" cy="1302413"/>
      </dsp:txXfrm>
    </dsp:sp>
    <dsp:sp modelId="{2CEE6208-C7B3-4BDA-BDE5-F0BAE5B4ABDE}">
      <dsp:nvSpPr>
        <dsp:cNvPr id="0" name=""/>
        <dsp:cNvSpPr/>
      </dsp:nvSpPr>
      <dsp:spPr>
        <a:xfrm>
          <a:off x="8024178" y="1103"/>
          <a:ext cx="2405546" cy="1443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Build professional and personal networks with a wide range of different IP professionals</a:t>
          </a:r>
        </a:p>
      </dsp:txBody>
      <dsp:txXfrm>
        <a:off x="8094635" y="71560"/>
        <a:ext cx="2264632" cy="1302413"/>
      </dsp:txXfrm>
    </dsp:sp>
    <dsp:sp modelId="{5841BE80-707D-4812-A7C7-0B65022E25C4}">
      <dsp:nvSpPr>
        <dsp:cNvPr id="0" name=""/>
        <dsp:cNvSpPr/>
      </dsp:nvSpPr>
      <dsp:spPr>
        <a:xfrm>
          <a:off x="85875" y="1684986"/>
          <a:ext cx="2405546" cy="14433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Gives you a sense of how your work fits into the wider IP context</a:t>
          </a:r>
        </a:p>
      </dsp:txBody>
      <dsp:txXfrm>
        <a:off x="156332" y="1755443"/>
        <a:ext cx="2264632" cy="1302413"/>
      </dsp:txXfrm>
    </dsp:sp>
    <dsp:sp modelId="{631ED80B-4F73-41BD-81BB-0E7A8392B1CC}">
      <dsp:nvSpPr>
        <dsp:cNvPr id="0" name=""/>
        <dsp:cNvSpPr/>
      </dsp:nvSpPr>
      <dsp:spPr>
        <a:xfrm>
          <a:off x="2731976" y="1684986"/>
          <a:ext cx="2405546" cy="1443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different perspectives / approaches from people who understand the IP sector</a:t>
          </a:r>
        </a:p>
      </dsp:txBody>
      <dsp:txXfrm>
        <a:off x="2802433" y="1755443"/>
        <a:ext cx="2264632" cy="1302413"/>
      </dsp:txXfrm>
    </dsp:sp>
    <dsp:sp modelId="{48752F16-41E4-497F-A937-DE0193060241}">
      <dsp:nvSpPr>
        <dsp:cNvPr id="0" name=""/>
        <dsp:cNvSpPr/>
      </dsp:nvSpPr>
      <dsp:spPr>
        <a:xfrm>
          <a:off x="5378077" y="1684986"/>
          <a:ext cx="2405546" cy="1443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Access to a wide range of allies</a:t>
          </a:r>
          <a:endParaRPr lang="en-US" sz="1600" kern="1200" dirty="0"/>
        </a:p>
      </dsp:txBody>
      <dsp:txXfrm>
        <a:off x="5448534" y="1755443"/>
        <a:ext cx="2264632" cy="1302413"/>
      </dsp:txXfrm>
    </dsp:sp>
    <dsp:sp modelId="{D6F7797E-9044-4439-9B62-AF26E2A9D6D7}">
      <dsp:nvSpPr>
        <dsp:cNvPr id="0" name=""/>
        <dsp:cNvSpPr/>
      </dsp:nvSpPr>
      <dsp:spPr>
        <a:xfrm>
          <a:off x="8024178" y="1684986"/>
          <a:ext cx="2405546" cy="1443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free educational events and resources to help </a:t>
          </a:r>
          <a:r>
            <a:rPr lang="en-US" sz="1600" i="1" kern="1200" dirty="0"/>
            <a:t>you</a:t>
          </a:r>
          <a:r>
            <a:rPr lang="en-US" sz="1600" kern="1200" dirty="0"/>
            <a:t> be a better ally</a:t>
          </a:r>
        </a:p>
      </dsp:txBody>
      <dsp:txXfrm>
        <a:off x="8094635" y="1755443"/>
        <a:ext cx="2264632" cy="1302413"/>
      </dsp:txXfrm>
    </dsp:sp>
    <dsp:sp modelId="{94B2D180-5D16-4C0A-AB6E-08C32F7E0094}">
      <dsp:nvSpPr>
        <dsp:cNvPr id="0" name=""/>
        <dsp:cNvSpPr/>
      </dsp:nvSpPr>
      <dsp:spPr>
        <a:xfrm>
          <a:off x="2731976" y="3368868"/>
          <a:ext cx="2405546" cy="1443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Useful if things go wrong and you need outside help</a:t>
          </a:r>
        </a:p>
      </dsp:txBody>
      <dsp:txXfrm>
        <a:off x="2802433" y="3439325"/>
        <a:ext cx="2264632" cy="1302413"/>
      </dsp:txXfrm>
    </dsp:sp>
    <dsp:sp modelId="{6DD8CAC6-84D0-48E3-A8F7-3FC22F032A0F}">
      <dsp:nvSpPr>
        <dsp:cNvPr id="0" name=""/>
        <dsp:cNvSpPr/>
      </dsp:nvSpPr>
      <dsp:spPr>
        <a:xfrm>
          <a:off x="5378077" y="3368868"/>
          <a:ext cx="2405546" cy="14433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can lobby for change where necessary</a:t>
          </a:r>
        </a:p>
      </dsp:txBody>
      <dsp:txXfrm>
        <a:off x="5448534" y="3439325"/>
        <a:ext cx="2264632" cy="13024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702E7-677B-43CD-81E2-B3C99D14369A}">
      <dsp:nvSpPr>
        <dsp:cNvPr id="0" name=""/>
        <dsp:cNvSpPr/>
      </dsp:nvSpPr>
      <dsp:spPr>
        <a:xfrm>
          <a:off x="0" y="384333"/>
          <a:ext cx="8128000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99872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IP professionals from minority ethnic backgrounds and allies</a:t>
          </a:r>
        </a:p>
      </dsp:txBody>
      <dsp:txXfrm>
        <a:off x="0" y="384333"/>
        <a:ext cx="8128000" cy="888300"/>
      </dsp:txXfrm>
    </dsp:sp>
    <dsp:sp modelId="{B03F0DE5-5232-446D-A99D-F8CE233C61F9}">
      <dsp:nvSpPr>
        <dsp:cNvPr id="0" name=""/>
        <dsp:cNvSpPr/>
      </dsp:nvSpPr>
      <dsp:spPr>
        <a:xfrm>
          <a:off x="406400" y="30093"/>
          <a:ext cx="5689600" cy="70848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IP &amp; ME</a:t>
          </a:r>
          <a:endParaRPr lang="en-GB" sz="1800" kern="1200" dirty="0"/>
        </a:p>
      </dsp:txBody>
      <dsp:txXfrm>
        <a:off x="440985" y="64678"/>
        <a:ext cx="5620430" cy="639310"/>
      </dsp:txXfrm>
    </dsp:sp>
    <dsp:sp modelId="{BAC8E138-D377-4127-B0C4-6E3C3604344B}">
      <dsp:nvSpPr>
        <dsp:cNvPr id="0" name=""/>
        <dsp:cNvSpPr/>
      </dsp:nvSpPr>
      <dsp:spPr>
        <a:xfrm>
          <a:off x="0" y="1756473"/>
          <a:ext cx="8128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99872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focuses on </a:t>
          </a:r>
          <a:r>
            <a:rPr lang="en-US" sz="1800" kern="1200" dirty="0"/>
            <a:t>issues relating to disability, neurodiversity and health conditions of all kinds, as well as</a:t>
          </a:r>
          <a:r>
            <a:rPr lang="en-GB" sz="1800" kern="1200" dirty="0"/>
            <a:t> carers, and allies</a:t>
          </a:r>
        </a:p>
      </dsp:txBody>
      <dsp:txXfrm>
        <a:off x="0" y="1756473"/>
        <a:ext cx="8128000" cy="1134000"/>
      </dsp:txXfrm>
    </dsp:sp>
    <dsp:sp modelId="{9164DB95-19EA-4FC5-BC17-9972ACBEE82E}">
      <dsp:nvSpPr>
        <dsp:cNvPr id="0" name=""/>
        <dsp:cNvSpPr/>
      </dsp:nvSpPr>
      <dsp:spPr>
        <a:xfrm>
          <a:off x="406400" y="1402233"/>
          <a:ext cx="5689600" cy="70848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IP Ability</a:t>
          </a:r>
          <a:endParaRPr lang="en-GB" sz="1800" kern="1200" dirty="0"/>
        </a:p>
      </dsp:txBody>
      <dsp:txXfrm>
        <a:off x="440985" y="1436818"/>
        <a:ext cx="5620430" cy="639310"/>
      </dsp:txXfrm>
    </dsp:sp>
    <dsp:sp modelId="{8A5EE42A-5DAE-48EA-AF2A-3C1B2EBC3B3A}">
      <dsp:nvSpPr>
        <dsp:cNvPr id="0" name=""/>
        <dsp:cNvSpPr/>
      </dsp:nvSpPr>
      <dsp:spPr>
        <a:xfrm>
          <a:off x="0" y="3374313"/>
          <a:ext cx="8128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499872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for those experiencing </a:t>
          </a:r>
          <a:r>
            <a:rPr lang="en-US" sz="1800" kern="1200" dirty="0"/>
            <a:t>(peri)menopause, and people who want to support them</a:t>
          </a:r>
          <a:endParaRPr lang="en-GB" sz="1800" kern="1200" dirty="0"/>
        </a:p>
      </dsp:txBody>
      <dsp:txXfrm>
        <a:off x="0" y="3374313"/>
        <a:ext cx="8128000" cy="1134000"/>
      </dsp:txXfrm>
    </dsp:sp>
    <dsp:sp modelId="{53037E6F-FA7C-4131-A53A-F025F459E2D8}">
      <dsp:nvSpPr>
        <dsp:cNvPr id="0" name=""/>
        <dsp:cNvSpPr/>
      </dsp:nvSpPr>
      <dsp:spPr>
        <a:xfrm>
          <a:off x="406400" y="3020073"/>
          <a:ext cx="5689600" cy="70848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IPause</a:t>
          </a:r>
          <a:endParaRPr lang="en-GB" sz="1800" kern="1200" dirty="0"/>
        </a:p>
      </dsp:txBody>
      <dsp:txXfrm>
        <a:off x="440985" y="3054658"/>
        <a:ext cx="5620430" cy="6393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40CB0-54DC-4F22-A282-76C6A1D15561}">
      <dsp:nvSpPr>
        <dsp:cNvPr id="0" name=""/>
        <dsp:cNvSpPr/>
      </dsp:nvSpPr>
      <dsp:spPr>
        <a:xfrm>
          <a:off x="0" y="374310"/>
          <a:ext cx="8128000" cy="90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20700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for early career stage professionals in all IP-related roles and allies</a:t>
          </a:r>
          <a:endParaRPr lang="en-GB" sz="1800" kern="1200" dirty="0"/>
        </a:p>
      </dsp:txBody>
      <dsp:txXfrm>
        <a:off x="0" y="374310"/>
        <a:ext cx="8128000" cy="905625"/>
      </dsp:txXfrm>
    </dsp:sp>
    <dsp:sp modelId="{B4E56FC6-BC60-41A9-BA9C-739DACFE704E}">
      <dsp:nvSpPr>
        <dsp:cNvPr id="0" name=""/>
        <dsp:cNvSpPr/>
      </dsp:nvSpPr>
      <dsp:spPr>
        <a:xfrm>
          <a:off x="406400" y="5310"/>
          <a:ext cx="5689600" cy="73800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IP Futures</a:t>
          </a:r>
          <a:endParaRPr lang="en-GB" sz="1800" kern="1200" dirty="0"/>
        </a:p>
      </dsp:txBody>
      <dsp:txXfrm>
        <a:off x="442426" y="41336"/>
        <a:ext cx="5617548" cy="665948"/>
      </dsp:txXfrm>
    </dsp:sp>
    <dsp:sp modelId="{B0BB29DF-E8B7-45C2-BEE2-61C4E6940BE4}">
      <dsp:nvSpPr>
        <dsp:cNvPr id="0" name=""/>
        <dsp:cNvSpPr/>
      </dsp:nvSpPr>
      <dsp:spPr>
        <a:xfrm>
          <a:off x="0" y="1783935"/>
          <a:ext cx="8128000" cy="90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20700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LGBTQIA+ people and their allies </a:t>
          </a:r>
          <a:endParaRPr lang="en-GB" sz="1800" kern="1200" dirty="0"/>
        </a:p>
      </dsp:txBody>
      <dsp:txXfrm>
        <a:off x="0" y="1783935"/>
        <a:ext cx="8128000" cy="905625"/>
      </dsp:txXfrm>
    </dsp:sp>
    <dsp:sp modelId="{DA01C08E-82EC-4151-93A7-277BD9D4419F}">
      <dsp:nvSpPr>
        <dsp:cNvPr id="0" name=""/>
        <dsp:cNvSpPr/>
      </dsp:nvSpPr>
      <dsp:spPr>
        <a:xfrm>
          <a:off x="406400" y="1414935"/>
          <a:ext cx="5689600" cy="73800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IP Out</a:t>
          </a:r>
          <a:endParaRPr lang="en-GB" sz="1800" kern="1200" dirty="0"/>
        </a:p>
      </dsp:txBody>
      <dsp:txXfrm>
        <a:off x="442426" y="1450961"/>
        <a:ext cx="5617548" cy="665948"/>
      </dsp:txXfrm>
    </dsp:sp>
    <dsp:sp modelId="{8D4287B1-9F54-4243-B065-8756E5F35347}">
      <dsp:nvSpPr>
        <dsp:cNvPr id="0" name=""/>
        <dsp:cNvSpPr/>
      </dsp:nvSpPr>
      <dsp:spPr>
        <a:xfrm>
          <a:off x="0" y="3193560"/>
          <a:ext cx="8128000" cy="1161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20700" rIns="630823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acts for everyone who identifies as a woman within the IP professions and allies</a:t>
          </a:r>
          <a:endParaRPr lang="en-GB" sz="1800" kern="1200" dirty="0"/>
        </a:p>
      </dsp:txBody>
      <dsp:txXfrm>
        <a:off x="0" y="3193560"/>
        <a:ext cx="8128000" cy="1161562"/>
      </dsp:txXfrm>
    </dsp:sp>
    <dsp:sp modelId="{906179EF-5777-4B79-B69A-C4FA7D762BDF}">
      <dsp:nvSpPr>
        <dsp:cNvPr id="0" name=""/>
        <dsp:cNvSpPr/>
      </dsp:nvSpPr>
      <dsp:spPr>
        <a:xfrm>
          <a:off x="406400" y="2824560"/>
          <a:ext cx="5689600" cy="73800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Women in IP</a:t>
          </a:r>
          <a:endParaRPr lang="en-GB" sz="1800" kern="1200" dirty="0"/>
        </a:p>
      </dsp:txBody>
      <dsp:txXfrm>
        <a:off x="442426" y="2860586"/>
        <a:ext cx="5617548" cy="6659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9C829-E915-46A7-B312-38CFA49CC11B}">
      <dsp:nvSpPr>
        <dsp:cNvPr id="0" name=""/>
        <dsp:cNvSpPr/>
      </dsp:nvSpPr>
      <dsp:spPr>
        <a:xfrm>
          <a:off x="0" y="2161"/>
          <a:ext cx="10671718" cy="9592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Regional activities and networks for our supporters</a:t>
          </a:r>
        </a:p>
      </dsp:txBody>
      <dsp:txXfrm>
        <a:off x="46825" y="48986"/>
        <a:ext cx="10578068" cy="865567"/>
      </dsp:txXfrm>
    </dsp:sp>
    <dsp:sp modelId="{726C8B36-AB6E-4C2F-8A24-88766C87B9C9}">
      <dsp:nvSpPr>
        <dsp:cNvPr id="0" name=""/>
        <dsp:cNvSpPr/>
      </dsp:nvSpPr>
      <dsp:spPr>
        <a:xfrm>
          <a:off x="0" y="1004578"/>
          <a:ext cx="10671718" cy="959217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A good way to meet </a:t>
          </a:r>
          <a:r>
            <a:rPr lang="en-US" sz="2400" b="0" i="0" kern="1200" dirty="0"/>
            <a:t>like-minded IP professionals in your area, and to exchange ideas and experiences about diversity, inclusion and wellbeing</a:t>
          </a:r>
          <a:endParaRPr lang="en-GB" sz="2400" b="0" kern="1200" dirty="0"/>
        </a:p>
      </dsp:txBody>
      <dsp:txXfrm>
        <a:off x="46825" y="1051403"/>
        <a:ext cx="10578068" cy="865567"/>
      </dsp:txXfrm>
    </dsp:sp>
    <dsp:sp modelId="{35E4568A-A46C-4E74-A85E-3C924031E6EB}">
      <dsp:nvSpPr>
        <dsp:cNvPr id="0" name=""/>
        <dsp:cNvSpPr/>
      </dsp:nvSpPr>
      <dsp:spPr>
        <a:xfrm>
          <a:off x="0" y="2006995"/>
          <a:ext cx="10671718" cy="95921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Attend local events – including discussions, seminars and workshops on EDI-related topics; and purely social occasions</a:t>
          </a:r>
          <a:endParaRPr lang="en-GB" sz="2400" b="0" kern="1200" dirty="0"/>
        </a:p>
      </dsp:txBody>
      <dsp:txXfrm>
        <a:off x="46825" y="2053820"/>
        <a:ext cx="10578068" cy="865567"/>
      </dsp:txXfrm>
    </dsp:sp>
    <dsp:sp modelId="{7F0EB851-9BDB-42A3-9478-ACC530679C73}">
      <dsp:nvSpPr>
        <dsp:cNvPr id="0" name=""/>
        <dsp:cNvSpPr/>
      </dsp:nvSpPr>
      <dsp:spPr>
        <a:xfrm>
          <a:off x="0" y="3009413"/>
          <a:ext cx="10671718" cy="959217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Active networks currently in Scotland and the South West</a:t>
          </a:r>
        </a:p>
      </dsp:txBody>
      <dsp:txXfrm>
        <a:off x="46825" y="3056238"/>
        <a:ext cx="10578068" cy="865567"/>
      </dsp:txXfrm>
    </dsp:sp>
    <dsp:sp modelId="{D3DF9CE4-2601-48C1-B809-B884A9AB8650}">
      <dsp:nvSpPr>
        <dsp:cNvPr id="0" name=""/>
        <dsp:cNvSpPr/>
      </dsp:nvSpPr>
      <dsp:spPr>
        <a:xfrm>
          <a:off x="0" y="4011830"/>
          <a:ext cx="10671718" cy="95921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We’re keen to set up more regional networks and events, so please get in touch if you’d be interested in helping with something near you</a:t>
          </a:r>
          <a:endParaRPr lang="en-GB" sz="2400" b="0" kern="1200" dirty="0"/>
        </a:p>
      </dsp:txBody>
      <dsp:txXfrm>
        <a:off x="46825" y="4058655"/>
        <a:ext cx="10578068" cy="8655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CB54A-782E-4199-8F63-BEE08E1564C5}">
      <dsp:nvSpPr>
        <dsp:cNvPr id="0" name=""/>
        <dsp:cNvSpPr/>
      </dsp:nvSpPr>
      <dsp:spPr>
        <a:xfrm>
          <a:off x="0" y="360868"/>
          <a:ext cx="81280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raising awareness of and improving access to IP-related careers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raising diversity within the IP professions</a:t>
          </a:r>
        </a:p>
      </dsp:txBody>
      <dsp:txXfrm>
        <a:off x="0" y="360868"/>
        <a:ext cx="8128000" cy="990675"/>
      </dsp:txXfrm>
    </dsp:sp>
    <dsp:sp modelId="{2F8A3FE7-84D7-483B-96FD-207F1747B747}">
      <dsp:nvSpPr>
        <dsp:cNvPr id="0" name=""/>
        <dsp:cNvSpPr/>
      </dsp:nvSpPr>
      <dsp:spPr>
        <a:xfrm>
          <a:off x="399206" y="56834"/>
          <a:ext cx="6019938" cy="5549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kern="1200" dirty="0"/>
            <a:t>An outreach campaign aimed at:</a:t>
          </a:r>
          <a:endParaRPr lang="en-GB" sz="1700" kern="1200" dirty="0"/>
        </a:p>
      </dsp:txBody>
      <dsp:txXfrm>
        <a:off x="426297" y="83925"/>
        <a:ext cx="5965756" cy="500772"/>
      </dsp:txXfrm>
    </dsp:sp>
    <dsp:sp modelId="{C64B3E46-BF6F-4E75-AC24-5BC3CEBE5202}">
      <dsp:nvSpPr>
        <dsp:cNvPr id="0" name=""/>
        <dsp:cNvSpPr/>
      </dsp:nvSpPr>
      <dsp:spPr>
        <a:xfrm>
          <a:off x="0" y="1694263"/>
          <a:ext cx="8128000" cy="1116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targeted at students, teachers and careers advisers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 you to use at careers talks, fairs or outreach events that you attend</a:t>
          </a:r>
        </a:p>
      </dsp:txBody>
      <dsp:txXfrm>
        <a:off x="0" y="1694263"/>
        <a:ext cx="8128000" cy="1116223"/>
      </dsp:txXfrm>
    </dsp:sp>
    <dsp:sp modelId="{7235ABF5-6A72-4D73-BAD3-F1034C12A73B}">
      <dsp:nvSpPr>
        <dsp:cNvPr id="0" name=""/>
        <dsp:cNvSpPr/>
      </dsp:nvSpPr>
      <dsp:spPr>
        <a:xfrm>
          <a:off x="429995" y="1443343"/>
          <a:ext cx="568960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range of free resources</a:t>
          </a:r>
        </a:p>
      </dsp:txBody>
      <dsp:txXfrm>
        <a:off x="454493" y="1467841"/>
        <a:ext cx="5640604" cy="452844"/>
      </dsp:txXfrm>
    </dsp:sp>
    <dsp:sp modelId="{3A10F41A-ABF9-4AC9-9D18-36D2EE36BDF5}">
      <dsp:nvSpPr>
        <dsp:cNvPr id="0" name=""/>
        <dsp:cNvSpPr/>
      </dsp:nvSpPr>
      <dsp:spPr>
        <a:xfrm>
          <a:off x="0" y="3153206"/>
          <a:ext cx="8128000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Careers in Ideas Task Force – volunteers meet a few times a year and work on outreach projects, such as </a:t>
          </a:r>
          <a:r>
            <a:rPr lang="en-US" sz="1700" i="1" kern="1200" dirty="0">
              <a:hlinkClick xmlns:r="http://schemas.openxmlformats.org/officeDocument/2006/relationships" r:id="rId1"/>
            </a:rPr>
            <a:t>Summer of IP</a:t>
          </a:r>
          <a:r>
            <a:rPr lang="en-US" sz="1700" i="0" kern="1200" dirty="0"/>
            <a:t>. To volunteer email </a:t>
          </a:r>
          <a:r>
            <a:rPr lang="en-US" sz="1700" i="0" kern="1200" dirty="0">
              <a:hlinkClick xmlns:r="http://schemas.openxmlformats.org/officeDocument/2006/relationships" r:id="rId2"/>
            </a:rPr>
            <a:t>contact@careersinideas.org.uk  </a:t>
          </a:r>
          <a:endParaRPr lang="en-US" sz="1700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Mentoring Hub – mentoring scheme to help would-be recruits enter the IP professions. To volunteer as a Mentor, see </a:t>
          </a:r>
          <a:r>
            <a:rPr lang="en-US" sz="1700" kern="1200" dirty="0">
              <a:hlinkClick xmlns:r="http://schemas.openxmlformats.org/officeDocument/2006/relationships" r:id="rId3"/>
            </a:rPr>
            <a:t>https://ipinclusive.org.uk/careers-in-ideas-mentoring-hub/</a:t>
          </a:r>
          <a:endParaRPr lang="en-US" sz="1700" kern="1200" dirty="0"/>
        </a:p>
      </dsp:txBody>
      <dsp:txXfrm>
        <a:off x="0" y="3153206"/>
        <a:ext cx="8128000" cy="1981350"/>
      </dsp:txXfrm>
    </dsp:sp>
    <dsp:sp modelId="{AF2C7190-C571-4875-9A5F-E38432CEDD53}">
      <dsp:nvSpPr>
        <dsp:cNvPr id="0" name=""/>
        <dsp:cNvSpPr/>
      </dsp:nvSpPr>
      <dsp:spPr>
        <a:xfrm>
          <a:off x="429995" y="2902286"/>
          <a:ext cx="568960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 involved!</a:t>
          </a:r>
        </a:p>
      </dsp:txBody>
      <dsp:txXfrm>
        <a:off x="454493" y="2926784"/>
        <a:ext cx="5640604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FF103-7742-413A-A80A-808C72B8211B}">
      <dsp:nvSpPr>
        <dsp:cNvPr id="0" name=""/>
        <dsp:cNvSpPr/>
      </dsp:nvSpPr>
      <dsp:spPr>
        <a:xfrm>
          <a:off x="0" y="83421"/>
          <a:ext cx="8128000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IP professions can be challenging </a:t>
          </a:r>
          <a:r>
            <a:rPr lang="en-GB" sz="1800" kern="1200" dirty="0">
              <a:sym typeface="Wingdings" panose="05000000000000000000" pitchFamily="2" charset="2"/>
            </a:rPr>
            <a:t> </a:t>
          </a:r>
          <a:r>
            <a:rPr lang="en-GB" sz="1800" kern="1200" dirty="0"/>
            <a:t>It’s vital to take care of your mental health</a:t>
          </a:r>
        </a:p>
      </dsp:txBody>
      <dsp:txXfrm>
        <a:off x="34954" y="118375"/>
        <a:ext cx="8058092" cy="646132"/>
      </dsp:txXfrm>
    </dsp:sp>
    <dsp:sp modelId="{E5A4D08E-6DF8-4D67-9C79-8EF32B18B25D}">
      <dsp:nvSpPr>
        <dsp:cNvPr id="0" name=""/>
        <dsp:cNvSpPr/>
      </dsp:nvSpPr>
      <dsp:spPr>
        <a:xfrm>
          <a:off x="0" y="851301"/>
          <a:ext cx="8128000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We host regular events in conjunction with Jonathan's Voice and LawCare</a:t>
          </a:r>
        </a:p>
      </dsp:txBody>
      <dsp:txXfrm>
        <a:off x="34954" y="886255"/>
        <a:ext cx="8058092" cy="646132"/>
      </dsp:txXfrm>
    </dsp:sp>
    <dsp:sp modelId="{3040F858-C91A-4862-8EC3-66413AF0B639}">
      <dsp:nvSpPr>
        <dsp:cNvPr id="0" name=""/>
        <dsp:cNvSpPr/>
      </dsp:nvSpPr>
      <dsp:spPr>
        <a:xfrm>
          <a:off x="0" y="1619181"/>
          <a:ext cx="8128000" cy="716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Recordings and written reports of past events on the IP Inclusive website</a:t>
          </a:r>
        </a:p>
      </dsp:txBody>
      <dsp:txXfrm>
        <a:off x="34954" y="1654135"/>
        <a:ext cx="8058092" cy="646132"/>
      </dsp:txXfrm>
    </dsp:sp>
    <dsp:sp modelId="{511564F3-701E-4D7D-89CF-F0DEEEDEAEF4}">
      <dsp:nvSpPr>
        <dsp:cNvPr id="0" name=""/>
        <dsp:cNvSpPr/>
      </dsp:nvSpPr>
      <dsp:spPr>
        <a:xfrm>
          <a:off x="0" y="2387061"/>
          <a:ext cx="8128000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Mental wellbeing information, guides, stories, articles and other resources on the IP Inclusive, Jonathan's Voice and LawCare websites</a:t>
          </a:r>
        </a:p>
      </dsp:txBody>
      <dsp:txXfrm>
        <a:off x="34954" y="2422015"/>
        <a:ext cx="8058092" cy="646132"/>
      </dsp:txXfrm>
    </dsp:sp>
    <dsp:sp modelId="{6DE39E25-365A-4E14-A96B-35A310AE45F6}">
      <dsp:nvSpPr>
        <dsp:cNvPr id="0" name=""/>
        <dsp:cNvSpPr/>
      </dsp:nvSpPr>
      <dsp:spPr>
        <a:xfrm>
          <a:off x="0" y="3154941"/>
          <a:ext cx="8128000" cy="7160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LawCare Helpline and Online chat – free and confidential</a:t>
          </a:r>
        </a:p>
      </dsp:txBody>
      <dsp:txXfrm>
        <a:off x="34954" y="3189895"/>
        <a:ext cx="8058092" cy="646132"/>
      </dsp:txXfrm>
    </dsp:sp>
    <dsp:sp modelId="{A3FA9852-C39D-4F8E-997A-42301FFFE162}">
      <dsp:nvSpPr>
        <dsp:cNvPr id="0" name=""/>
        <dsp:cNvSpPr/>
      </dsp:nvSpPr>
      <dsp:spPr>
        <a:xfrm>
          <a:off x="0" y="3922821"/>
          <a:ext cx="8128000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IP Inclusive Mental Health Hub</a:t>
          </a:r>
        </a:p>
      </dsp:txBody>
      <dsp:txXfrm>
        <a:off x="34954" y="3957775"/>
        <a:ext cx="8058092" cy="6461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9DBE-DA82-4BA9-A45E-0B8453613005}">
      <dsp:nvSpPr>
        <dsp:cNvPr id="0" name=""/>
        <dsp:cNvSpPr/>
      </dsp:nvSpPr>
      <dsp:spPr>
        <a:xfrm>
          <a:off x="145035" y="4779303"/>
          <a:ext cx="10998199" cy="0"/>
        </a:xfrm>
        <a:prstGeom prst="line">
          <a:avLst/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E798-7117-482B-B310-0C41FC03FC85}">
      <dsp:nvSpPr>
        <dsp:cNvPr id="0" name=""/>
        <dsp:cNvSpPr/>
      </dsp:nvSpPr>
      <dsp:spPr>
        <a:xfrm>
          <a:off x="145035" y="2569454"/>
          <a:ext cx="10998199" cy="0"/>
        </a:xfrm>
        <a:prstGeom prst="line">
          <a:avLst/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47FC0-EE0F-4CAD-BA00-4443F55D3BC7}">
      <dsp:nvSpPr>
        <dsp:cNvPr id="0" name=""/>
        <dsp:cNvSpPr/>
      </dsp:nvSpPr>
      <dsp:spPr>
        <a:xfrm>
          <a:off x="145035" y="665296"/>
          <a:ext cx="10998199" cy="0"/>
        </a:xfrm>
        <a:prstGeom prst="line">
          <a:avLst/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9DF9D-1A55-408A-A048-BEBA64842F9A}">
      <dsp:nvSpPr>
        <dsp:cNvPr id="0" name=""/>
        <dsp:cNvSpPr/>
      </dsp:nvSpPr>
      <dsp:spPr>
        <a:xfrm>
          <a:off x="3004567" y="2204"/>
          <a:ext cx="8138668" cy="66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3004567" y="2204"/>
        <a:ext cx="8138668" cy="663092"/>
      </dsp:txXfrm>
    </dsp:sp>
    <dsp:sp modelId="{EC8E23E2-4C68-40CB-8544-FE8FEB35C839}">
      <dsp:nvSpPr>
        <dsp:cNvPr id="0" name=""/>
        <dsp:cNvSpPr/>
      </dsp:nvSpPr>
      <dsp:spPr>
        <a:xfrm>
          <a:off x="58105" y="2204"/>
          <a:ext cx="3439673" cy="6630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Educational</a:t>
          </a:r>
        </a:p>
      </dsp:txBody>
      <dsp:txXfrm>
        <a:off x="90480" y="34579"/>
        <a:ext cx="3374923" cy="630717"/>
      </dsp:txXfrm>
    </dsp:sp>
    <dsp:sp modelId="{E011B225-6CDF-4841-80D9-A2C49EA4C752}">
      <dsp:nvSpPr>
        <dsp:cNvPr id="0" name=""/>
        <dsp:cNvSpPr/>
      </dsp:nvSpPr>
      <dsp:spPr>
        <a:xfrm>
          <a:off x="0" y="665296"/>
          <a:ext cx="10998199" cy="120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From Albert Square to Parliament Square: A life of LGBTQ+ rights activism - IP Out event with Lord Cashman </a:t>
          </a:r>
          <a:r>
            <a:rPr lang="en-GB" sz="1800" kern="1200" dirty="0">
              <a:hlinkClick xmlns:r="http://schemas.openxmlformats.org/officeDocument/2006/relationships" r:id="rId1"/>
            </a:rPr>
            <a:t>↗</a:t>
          </a:r>
          <a:r>
            <a:rPr lang="en-GB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Allyship and preventing sexual harassment – are you ready for the Worker Protection Act? </a:t>
          </a:r>
          <a:r>
            <a:rPr lang="en-GB" sz="1800" kern="1200" dirty="0">
              <a:hlinkClick xmlns:r="http://schemas.openxmlformats.org/officeDocument/2006/relationships" r:id="rId2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Help! How do I start a conversation on EDI? – hybrid event in Cambridge / online </a:t>
          </a:r>
          <a:r>
            <a:rPr lang="en-GB" sz="1800" kern="1200" dirty="0">
              <a:hlinkClick xmlns:r="http://schemas.openxmlformats.org/officeDocument/2006/relationships" r:id="rId3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Mindfulness and Anxiety - mental wellbeing webinar with Jonathan’s Voice </a:t>
          </a:r>
          <a:r>
            <a:rPr lang="en-GB" sz="1800" kern="1200" dirty="0">
              <a:hlinkClick xmlns:r="http://schemas.openxmlformats.org/officeDocument/2006/relationships" r:id="rId4"/>
            </a:rPr>
            <a:t>↗</a:t>
          </a:r>
          <a:endParaRPr lang="en-GB" sz="1800" kern="1200" dirty="0"/>
        </a:p>
      </dsp:txBody>
      <dsp:txXfrm>
        <a:off x="0" y="665296"/>
        <a:ext cx="10998199" cy="1207910"/>
      </dsp:txXfrm>
    </dsp:sp>
    <dsp:sp modelId="{1D71B0AA-5F06-4FA0-9A5E-4C8EF87EE0CD}">
      <dsp:nvSpPr>
        <dsp:cNvPr id="0" name=""/>
        <dsp:cNvSpPr/>
      </dsp:nvSpPr>
      <dsp:spPr>
        <a:xfrm>
          <a:off x="3004567" y="1906362"/>
          <a:ext cx="8138668" cy="66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3004567" y="1906362"/>
        <a:ext cx="8138668" cy="663092"/>
      </dsp:txXfrm>
    </dsp:sp>
    <dsp:sp modelId="{2E3F167C-DED6-4858-99E2-829305B7B5E9}">
      <dsp:nvSpPr>
        <dsp:cNvPr id="0" name=""/>
        <dsp:cNvSpPr/>
      </dsp:nvSpPr>
      <dsp:spPr>
        <a:xfrm>
          <a:off x="58105" y="1906362"/>
          <a:ext cx="3439673" cy="6630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Educational and support</a:t>
          </a:r>
        </a:p>
      </dsp:txBody>
      <dsp:txXfrm>
        <a:off x="90480" y="1938737"/>
        <a:ext cx="3374923" cy="630717"/>
      </dsp:txXfrm>
    </dsp:sp>
    <dsp:sp modelId="{F510B8A1-C988-41ED-89AA-16C88C64510E}">
      <dsp:nvSpPr>
        <dsp:cNvPr id="0" name=""/>
        <dsp:cNvSpPr/>
      </dsp:nvSpPr>
      <dsp:spPr>
        <a:xfrm>
          <a:off x="0" y="2569454"/>
          <a:ext cx="10998199" cy="151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Women in IP Coffee Date – Extending Empathy to others and ourselves </a:t>
          </a:r>
          <a:r>
            <a:rPr lang="en-GB" sz="1800" kern="1200" dirty="0">
              <a:hlinkClick xmlns:r="http://schemas.openxmlformats.org/officeDocument/2006/relationships" r:id="rId5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IP &amp; ME Lunch and Learn: How to take your power back </a:t>
          </a:r>
          <a:r>
            <a:rPr lang="en-GB" sz="1800" kern="1200" dirty="0">
              <a:hlinkClick xmlns:r="http://schemas.openxmlformats.org/officeDocument/2006/relationships" r:id="rId6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IP Ability Coffee Date - Myth-busting Disability and Neurodiversity </a:t>
          </a:r>
          <a:r>
            <a:rPr lang="en-GB" sz="1800" kern="1200" dirty="0">
              <a:hlinkClick xmlns:r="http://schemas.openxmlformats.org/officeDocument/2006/relationships" r:id="rId7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Fostering Openness: Men’s Mental Wellbeing </a:t>
          </a:r>
          <a:r>
            <a:rPr lang="en-GB" sz="1800" kern="1200" dirty="0">
              <a:hlinkClick xmlns:r="http://schemas.openxmlformats.org/officeDocument/2006/relationships" r:id="rId8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Supporting the (peri)menopause life-stage with life-style </a:t>
          </a:r>
          <a:r>
            <a:rPr lang="en-GB" sz="1800" kern="1200" dirty="0">
              <a:hlinkClick xmlns:r="http://schemas.openxmlformats.org/officeDocument/2006/relationships" r:id="rId9"/>
            </a:rPr>
            <a:t>↗</a:t>
          </a:r>
          <a:endParaRPr lang="en-GB" sz="1800" kern="1200" dirty="0"/>
        </a:p>
      </dsp:txBody>
      <dsp:txXfrm>
        <a:off x="0" y="2569454"/>
        <a:ext cx="10998199" cy="1513602"/>
      </dsp:txXfrm>
    </dsp:sp>
    <dsp:sp modelId="{07E4FCCF-68B1-43ED-A2B3-AE438B09F13B}">
      <dsp:nvSpPr>
        <dsp:cNvPr id="0" name=""/>
        <dsp:cNvSpPr/>
      </dsp:nvSpPr>
      <dsp:spPr>
        <a:xfrm>
          <a:off x="3004567" y="4116211"/>
          <a:ext cx="8138668" cy="66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3004567" y="4116211"/>
        <a:ext cx="8138668" cy="663092"/>
      </dsp:txXfrm>
    </dsp:sp>
    <dsp:sp modelId="{262648A2-134B-4F7D-8247-AE59F34FE1BE}">
      <dsp:nvSpPr>
        <dsp:cNvPr id="0" name=""/>
        <dsp:cNvSpPr/>
      </dsp:nvSpPr>
      <dsp:spPr>
        <a:xfrm>
          <a:off x="58105" y="4116211"/>
          <a:ext cx="3439673" cy="6630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Social / networking</a:t>
          </a:r>
        </a:p>
      </dsp:txBody>
      <dsp:txXfrm>
        <a:off x="90480" y="4148586"/>
        <a:ext cx="3374923" cy="630717"/>
      </dsp:txXfrm>
    </dsp:sp>
    <dsp:sp modelId="{F9B2407D-48F3-45FD-89CC-029BAE67BF93}">
      <dsp:nvSpPr>
        <dsp:cNvPr id="0" name=""/>
        <dsp:cNvSpPr/>
      </dsp:nvSpPr>
      <dsp:spPr>
        <a:xfrm>
          <a:off x="0" y="4779303"/>
          <a:ext cx="10998199" cy="64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IP Out social night out in London </a:t>
          </a:r>
          <a:r>
            <a:rPr lang="en-GB" sz="1800" kern="1200" dirty="0">
              <a:hlinkClick xmlns:r="http://schemas.openxmlformats.org/officeDocument/2006/relationships" r:id="rId10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Women in IP Connected Bubbles social events across the UK </a:t>
          </a:r>
          <a:r>
            <a:rPr lang="en-GB" sz="1800" kern="1200" dirty="0">
              <a:hlinkClick xmlns:r="http://schemas.openxmlformats.org/officeDocument/2006/relationships" r:id="rId11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>
        <a:off x="0" y="4779303"/>
        <a:ext cx="10998199" cy="64385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20954-6FB5-4630-8C16-5C52EF35C211}">
      <dsp:nvSpPr>
        <dsp:cNvPr id="0" name=""/>
        <dsp:cNvSpPr/>
      </dsp:nvSpPr>
      <dsp:spPr>
        <a:xfrm>
          <a:off x="0" y="4173372"/>
          <a:ext cx="10998199" cy="0"/>
        </a:xfrm>
        <a:prstGeom prst="line">
          <a:avLst/>
        </a:pr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656A3-FB51-4E1A-BDBE-EF7E1B79DF4D}">
      <dsp:nvSpPr>
        <dsp:cNvPr id="0" name=""/>
        <dsp:cNvSpPr/>
      </dsp:nvSpPr>
      <dsp:spPr>
        <a:xfrm>
          <a:off x="0" y="2266552"/>
          <a:ext cx="10998199" cy="0"/>
        </a:xfrm>
        <a:prstGeom prst="line">
          <a:avLst/>
        </a:prstGeom>
        <a:noFill/>
        <a:ln w="19050" cap="flat" cmpd="sng" algn="ctr">
          <a:solidFill>
            <a:srgbClr val="99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E798-7117-482B-B310-0C41FC03FC85}">
      <dsp:nvSpPr>
        <dsp:cNvPr id="0" name=""/>
        <dsp:cNvSpPr/>
      </dsp:nvSpPr>
      <dsp:spPr>
        <a:xfrm>
          <a:off x="0" y="648447"/>
          <a:ext cx="10998199" cy="0"/>
        </a:xfrm>
        <a:prstGeom prst="line">
          <a:avLst/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B0AA-5F06-4FA0-9A5E-4C8EF87EE0CD}">
      <dsp:nvSpPr>
        <dsp:cNvPr id="0" name=""/>
        <dsp:cNvSpPr/>
      </dsp:nvSpPr>
      <dsp:spPr>
        <a:xfrm>
          <a:off x="5007208" y="1549"/>
          <a:ext cx="7035797" cy="62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5007208" y="1549"/>
        <a:ext cx="7035797" cy="625125"/>
      </dsp:txXfrm>
    </dsp:sp>
    <dsp:sp modelId="{2E3F167C-DED6-4858-99E2-829305B7B5E9}">
      <dsp:nvSpPr>
        <dsp:cNvPr id="0" name=""/>
        <dsp:cNvSpPr/>
      </dsp:nvSpPr>
      <dsp:spPr>
        <a:xfrm>
          <a:off x="7" y="18646"/>
          <a:ext cx="9244495" cy="6251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Recordings and written reports of many of our educational events</a:t>
          </a:r>
        </a:p>
      </dsp:txBody>
      <dsp:txXfrm>
        <a:off x="30529" y="49168"/>
        <a:ext cx="9183451" cy="594603"/>
      </dsp:txXfrm>
    </dsp:sp>
    <dsp:sp modelId="{BBB73AB0-1E08-4752-8CAE-6BEED33E3D6F}">
      <dsp:nvSpPr>
        <dsp:cNvPr id="0" name=""/>
        <dsp:cNvSpPr/>
      </dsp:nvSpPr>
      <dsp:spPr>
        <a:xfrm>
          <a:off x="0" y="677475"/>
          <a:ext cx="10998199" cy="98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CIPA and IP Ability webinar “Knowing me, knowing you: ADHD and the IP Professions” </a:t>
          </a:r>
          <a:r>
            <a:rPr lang="en-GB" sz="1800" kern="1200" dirty="0">
              <a:hlinkClick xmlns:r="http://schemas.openxmlformats.org/officeDocument/2006/relationships" r:id="rId1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Webinar with Jonathan’s Voice “Procrastination Frustration!” </a:t>
          </a:r>
          <a:r>
            <a:rPr lang="en-GB" sz="1800" kern="1200" dirty="0">
              <a:hlinkClick xmlns:r="http://schemas.openxmlformats.org/officeDocument/2006/relationships" r:id="rId2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Busting the Menopause Myths </a:t>
          </a:r>
          <a:r>
            <a:rPr lang="en-GB" sz="1800" kern="1200" dirty="0">
              <a:hlinkClick xmlns:r="http://schemas.openxmlformats.org/officeDocument/2006/relationships" r:id="rId3"/>
            </a:rPr>
            <a:t>↗</a:t>
          </a:r>
          <a:endParaRPr lang="en-GB" sz="1800" kern="1200" dirty="0"/>
        </a:p>
      </dsp:txBody>
      <dsp:txXfrm>
        <a:off x="0" y="677475"/>
        <a:ext cx="10998199" cy="983495"/>
      </dsp:txXfrm>
    </dsp:sp>
    <dsp:sp modelId="{D7728869-3F87-456C-8860-E768A889E0D0}">
      <dsp:nvSpPr>
        <dsp:cNvPr id="0" name=""/>
        <dsp:cNvSpPr/>
      </dsp:nvSpPr>
      <dsp:spPr>
        <a:xfrm>
          <a:off x="2859531" y="1641426"/>
          <a:ext cx="8138668" cy="62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2859531" y="1641426"/>
        <a:ext cx="8138668" cy="625125"/>
      </dsp:txXfrm>
    </dsp:sp>
    <dsp:sp modelId="{F08C62B7-3920-4B83-A4E3-4F945D47C32F}">
      <dsp:nvSpPr>
        <dsp:cNvPr id="0" name=""/>
        <dsp:cNvSpPr/>
      </dsp:nvSpPr>
      <dsp:spPr>
        <a:xfrm>
          <a:off x="0" y="1641426"/>
          <a:ext cx="2859531" cy="6251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Blog posts</a:t>
          </a:r>
        </a:p>
      </dsp:txBody>
      <dsp:txXfrm>
        <a:off x="30522" y="1671948"/>
        <a:ext cx="2798487" cy="594603"/>
      </dsp:txXfrm>
    </dsp:sp>
    <dsp:sp modelId="{FAAD2ACE-78FD-4CA3-BB59-2A31320361BB}">
      <dsp:nvSpPr>
        <dsp:cNvPr id="0" name=""/>
        <dsp:cNvSpPr/>
      </dsp:nvSpPr>
      <dsp:spPr>
        <a:xfrm>
          <a:off x="0" y="2291952"/>
          <a:ext cx="10998199" cy="125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International Women’s Day: Inspire Inclusion </a:t>
          </a:r>
          <a:r>
            <a:rPr lang="en-GB" sz="1800" kern="1200" dirty="0">
              <a:hlinkClick xmlns:r="http://schemas.openxmlformats.org/officeDocument/2006/relationships" r:id="rId4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Give yourself a break – mental wellbeing post </a:t>
          </a:r>
          <a:r>
            <a:rPr lang="en-GB" sz="1800" kern="1200" dirty="0">
              <a:hlinkClick xmlns:r="http://schemas.openxmlformats.org/officeDocument/2006/relationships" r:id="rId5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“Stories to Tell” – a series of interviews in celebration of South Asian Heritage Month </a:t>
          </a:r>
          <a:r>
            <a:rPr lang="en-GB" sz="1800" kern="1200" dirty="0">
              <a:hlinkClick xmlns:r="http://schemas.openxmlformats.org/officeDocument/2006/relationships" r:id="rId6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Cake culture and eating disorders: the bittersweet reality </a:t>
          </a:r>
          <a:r>
            <a:rPr lang="en-GB" sz="1800" kern="1200" dirty="0">
              <a:hlinkClick xmlns:r="http://schemas.openxmlformats.org/officeDocument/2006/relationships" r:id="rId7"/>
            </a:rPr>
            <a:t>↗</a:t>
          </a:r>
          <a:endParaRPr lang="en-GB" sz="1800" kern="1200" dirty="0"/>
        </a:p>
      </dsp:txBody>
      <dsp:txXfrm>
        <a:off x="0" y="2291952"/>
        <a:ext cx="10998199" cy="1250438"/>
      </dsp:txXfrm>
    </dsp:sp>
    <dsp:sp modelId="{9E1AC0CD-5DB1-46BA-B684-EB344C32CF12}">
      <dsp:nvSpPr>
        <dsp:cNvPr id="0" name=""/>
        <dsp:cNvSpPr/>
      </dsp:nvSpPr>
      <dsp:spPr>
        <a:xfrm>
          <a:off x="2859531" y="3548247"/>
          <a:ext cx="8138668" cy="62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2859531" y="3548247"/>
        <a:ext cx="8138668" cy="625125"/>
      </dsp:txXfrm>
    </dsp:sp>
    <dsp:sp modelId="{8CC3F8BE-BF4E-43C8-B856-D39CB2290DCF}">
      <dsp:nvSpPr>
        <dsp:cNvPr id="0" name=""/>
        <dsp:cNvSpPr/>
      </dsp:nvSpPr>
      <dsp:spPr>
        <a:xfrm>
          <a:off x="0" y="3548247"/>
          <a:ext cx="2859531" cy="6251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Other resources</a:t>
          </a:r>
        </a:p>
      </dsp:txBody>
      <dsp:txXfrm>
        <a:off x="30522" y="3578769"/>
        <a:ext cx="2798487" cy="594603"/>
      </dsp:txXfrm>
    </dsp:sp>
    <dsp:sp modelId="{ED9487D4-499B-4D32-8782-E466289E4EE2}">
      <dsp:nvSpPr>
        <dsp:cNvPr id="0" name=""/>
        <dsp:cNvSpPr/>
      </dsp:nvSpPr>
      <dsp:spPr>
        <a:xfrm>
          <a:off x="0" y="4174922"/>
          <a:ext cx="10998199" cy="125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Guidelines on Improving ethnic diversity </a:t>
          </a:r>
          <a:r>
            <a:rPr lang="en-GB" sz="1800" kern="1200" dirty="0">
              <a:hlinkClick xmlns:r="http://schemas.openxmlformats.org/officeDocument/2006/relationships" r:id="rId8"/>
            </a:rPr>
            <a:t>↗</a:t>
          </a:r>
          <a:r>
            <a:rPr lang="en-GB" sz="1800" kern="1200" dirty="0"/>
            <a:t> and Recruiting for social mobility </a:t>
          </a:r>
          <a:r>
            <a:rPr lang="en-GB" sz="1800" kern="1200" dirty="0">
              <a:hlinkClick xmlns:r="http://schemas.openxmlformats.org/officeDocument/2006/relationships" r:id="rId9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IP Ability ‘Disability Confidence’ resource pack </a:t>
          </a:r>
          <a:r>
            <a:rPr lang="en-GB" sz="1800" kern="1200" dirty="0">
              <a:hlinkClick xmlns:r="http://schemas.openxmlformats.org/officeDocument/2006/relationships" r:id="rId10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Inclusivity Unlocked! Top Tips and other resources </a:t>
          </a:r>
          <a:r>
            <a:rPr lang="en-GB" sz="1800" kern="1200" dirty="0">
              <a:hlinkClick xmlns:r="http://schemas.openxmlformats.org/officeDocument/2006/relationships" r:id="rId11"/>
            </a:rPr>
            <a:t>↗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Summer of IP recordings and resources (useful for outreach work) </a:t>
          </a:r>
          <a:r>
            <a:rPr lang="en-GB" sz="1800" kern="1200" dirty="0">
              <a:hlinkClick xmlns:r="http://schemas.openxmlformats.org/officeDocument/2006/relationships" r:id="rId12"/>
            </a:rPr>
            <a:t>↗</a:t>
          </a:r>
          <a:endParaRPr lang="en-GB" sz="1800" kern="1200" dirty="0"/>
        </a:p>
      </dsp:txBody>
      <dsp:txXfrm>
        <a:off x="0" y="4174922"/>
        <a:ext cx="10998199" cy="12504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76A2-09F8-4F8A-82D5-9FE9FC335486}">
      <dsp:nvSpPr>
        <dsp:cNvPr id="0" name=""/>
        <dsp:cNvSpPr/>
      </dsp:nvSpPr>
      <dsp:spPr>
        <a:xfrm>
          <a:off x="0" y="339363"/>
          <a:ext cx="1012134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Online or in person</a:t>
          </a:r>
        </a:p>
      </dsp:txBody>
      <dsp:txXfrm>
        <a:off x="0" y="339363"/>
        <a:ext cx="10121346" cy="722925"/>
      </dsp:txXfrm>
    </dsp:sp>
    <dsp:sp modelId="{B4645F35-3069-4367-B142-B54283D64890}">
      <dsp:nvSpPr>
        <dsp:cNvPr id="0" name=""/>
        <dsp:cNvSpPr/>
      </dsp:nvSpPr>
      <dsp:spPr>
        <a:xfrm>
          <a:off x="506067" y="88443"/>
          <a:ext cx="708494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Attend events</a:t>
          </a:r>
        </a:p>
      </dsp:txBody>
      <dsp:txXfrm>
        <a:off x="530565" y="112941"/>
        <a:ext cx="7035946" cy="452844"/>
      </dsp:txXfrm>
    </dsp:sp>
    <dsp:sp modelId="{4AD52186-C108-442F-9E19-9981C96508C8}">
      <dsp:nvSpPr>
        <dsp:cNvPr id="0" name=""/>
        <dsp:cNvSpPr/>
      </dsp:nvSpPr>
      <dsp:spPr>
        <a:xfrm>
          <a:off x="0" y="1405008"/>
          <a:ext cx="1012134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Remember: our communities all welcome allies to their events and committees!</a:t>
          </a:r>
          <a:endParaRPr lang="en-GB" sz="1700" kern="1200" dirty="0"/>
        </a:p>
      </dsp:txBody>
      <dsp:txXfrm>
        <a:off x="0" y="1405008"/>
        <a:ext cx="10121346" cy="722925"/>
      </dsp:txXfrm>
    </dsp:sp>
    <dsp:sp modelId="{4BB015F5-4899-4DB7-BCCC-DF1FC61EB1DA}">
      <dsp:nvSpPr>
        <dsp:cNvPr id="0" name=""/>
        <dsp:cNvSpPr/>
      </dsp:nvSpPr>
      <dsp:spPr>
        <a:xfrm>
          <a:off x="506067" y="1154088"/>
          <a:ext cx="7084942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Be an ally</a:t>
          </a:r>
        </a:p>
      </dsp:txBody>
      <dsp:txXfrm>
        <a:off x="530565" y="1178586"/>
        <a:ext cx="7035946" cy="452844"/>
      </dsp:txXfrm>
    </dsp:sp>
    <dsp:sp modelId="{D7F068FA-A0B5-43C8-B9B7-E443859EBACE}">
      <dsp:nvSpPr>
        <dsp:cNvPr id="0" name=""/>
        <dsp:cNvSpPr/>
      </dsp:nvSpPr>
      <dsp:spPr>
        <a:xfrm>
          <a:off x="0" y="2470653"/>
          <a:ext cx="10121346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Within a community – each runs slightly differently so look at the website or contact them directly for more information</a:t>
          </a:r>
          <a:endParaRPr lang="en-GB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For a Careers in Ideas outreach project / event or as a mentor for the Mentoring Hub</a:t>
          </a:r>
          <a:endParaRPr lang="en-GB" sz="1700" kern="1200" dirty="0"/>
        </a:p>
      </dsp:txBody>
      <dsp:txXfrm>
        <a:off x="0" y="2470653"/>
        <a:ext cx="10121346" cy="1231650"/>
      </dsp:txXfrm>
    </dsp:sp>
    <dsp:sp modelId="{698939D6-631B-4B71-912C-1B20D7C6DD59}">
      <dsp:nvSpPr>
        <dsp:cNvPr id="0" name=""/>
        <dsp:cNvSpPr/>
      </dsp:nvSpPr>
      <dsp:spPr>
        <a:xfrm>
          <a:off x="506067" y="2219733"/>
          <a:ext cx="7084942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Volunteer:</a:t>
          </a:r>
        </a:p>
      </dsp:txBody>
      <dsp:txXfrm>
        <a:off x="530565" y="2244231"/>
        <a:ext cx="7035946" cy="452844"/>
      </dsp:txXfrm>
    </dsp:sp>
    <dsp:sp modelId="{52628BDC-A207-48EF-B091-E679C9397A91}">
      <dsp:nvSpPr>
        <dsp:cNvPr id="0" name=""/>
        <dsp:cNvSpPr/>
      </dsp:nvSpPr>
      <dsp:spPr>
        <a:xfrm>
          <a:off x="0" y="4045023"/>
          <a:ext cx="10121346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Our fortnightly newsletter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Notifications about new website articles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Updates from a particular community or regional network</a:t>
          </a:r>
          <a:endParaRPr lang="en-GB" sz="1700" kern="1200" dirty="0"/>
        </a:p>
      </dsp:txBody>
      <dsp:txXfrm>
        <a:off x="0" y="4045023"/>
        <a:ext cx="10121346" cy="1285200"/>
      </dsp:txXfrm>
    </dsp:sp>
    <dsp:sp modelId="{22D5716C-C3D6-4C7C-A622-EF4E1E9E9E76}">
      <dsp:nvSpPr>
        <dsp:cNvPr id="0" name=""/>
        <dsp:cNvSpPr/>
      </dsp:nvSpPr>
      <dsp:spPr>
        <a:xfrm>
          <a:off x="506067" y="3794103"/>
          <a:ext cx="708494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Subscribe to: </a:t>
          </a:r>
        </a:p>
      </dsp:txBody>
      <dsp:txXfrm>
        <a:off x="530565" y="3818601"/>
        <a:ext cx="703594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AB069-8E4F-4AAE-A2EF-B410AD4AD3FF}">
      <dsp:nvSpPr>
        <dsp:cNvPr id="0" name=""/>
        <dsp:cNvSpPr/>
      </dsp:nvSpPr>
      <dsp:spPr>
        <a:xfrm>
          <a:off x="0" y="109053"/>
          <a:ext cx="812800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To educate and raise awareness of EDI issues and how they relate to the IP professions</a:t>
          </a:r>
          <a:endParaRPr lang="en-GB" sz="3100" kern="1200" dirty="0">
            <a:latin typeface="+mn-lt"/>
          </a:endParaRPr>
        </a:p>
      </dsp:txBody>
      <dsp:txXfrm>
        <a:off x="60199" y="169252"/>
        <a:ext cx="8007602" cy="1112781"/>
      </dsp:txXfrm>
    </dsp:sp>
    <dsp:sp modelId="{822107EF-D9DF-4333-A502-15F57653DEF8}">
      <dsp:nvSpPr>
        <dsp:cNvPr id="0" name=""/>
        <dsp:cNvSpPr/>
      </dsp:nvSpPr>
      <dsp:spPr>
        <a:xfrm>
          <a:off x="0" y="1431513"/>
          <a:ext cx="8128000" cy="1233179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To introduce IP Inclusive and Careers in Ideas</a:t>
          </a:r>
        </a:p>
      </dsp:txBody>
      <dsp:txXfrm>
        <a:off x="60199" y="1491712"/>
        <a:ext cx="8007602" cy="1112781"/>
      </dsp:txXfrm>
    </dsp:sp>
    <dsp:sp modelId="{50775E73-FA16-460E-B4BE-071DFDFB858F}">
      <dsp:nvSpPr>
        <dsp:cNvPr id="0" name=""/>
        <dsp:cNvSpPr/>
      </dsp:nvSpPr>
      <dsp:spPr>
        <a:xfrm>
          <a:off x="0" y="2753973"/>
          <a:ext cx="8128000" cy="1233179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To encourage allyship</a:t>
          </a:r>
        </a:p>
      </dsp:txBody>
      <dsp:txXfrm>
        <a:off x="60199" y="2814172"/>
        <a:ext cx="8007602" cy="1112781"/>
      </dsp:txXfrm>
    </dsp:sp>
    <dsp:sp modelId="{DB4FE794-1232-411A-948C-29B5753710DC}">
      <dsp:nvSpPr>
        <dsp:cNvPr id="0" name=""/>
        <dsp:cNvSpPr/>
      </dsp:nvSpPr>
      <dsp:spPr>
        <a:xfrm>
          <a:off x="0" y="4076433"/>
          <a:ext cx="8128000" cy="1233179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Aimed at new entrants to the profession but is relevant to anyone wanting to learn about EDI</a:t>
          </a:r>
          <a:endParaRPr lang="en-GB" sz="3100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199" y="4136632"/>
        <a:ext cx="8007602" cy="11127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76A2-09F8-4F8A-82D5-9FE9FC335486}">
      <dsp:nvSpPr>
        <dsp:cNvPr id="0" name=""/>
        <dsp:cNvSpPr/>
      </dsp:nvSpPr>
      <dsp:spPr>
        <a:xfrm>
          <a:off x="0" y="325975"/>
          <a:ext cx="1012134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700" kern="1200" dirty="0">
              <a:hlinkClick xmlns:r="http://schemas.openxmlformats.org/officeDocument/2006/relationships" r:id="rId1"/>
            </a:rPr>
            <a:t>https://ipinclusive.org.uk/</a:t>
          </a:r>
          <a:endParaRPr lang="en-GB" sz="1700" kern="1200" dirty="0"/>
        </a:p>
      </dsp:txBody>
      <dsp:txXfrm>
        <a:off x="0" y="325975"/>
        <a:ext cx="10121346" cy="722925"/>
      </dsp:txXfrm>
    </dsp:sp>
    <dsp:sp modelId="{B4645F35-3069-4367-B142-B54283D64890}">
      <dsp:nvSpPr>
        <dsp:cNvPr id="0" name=""/>
        <dsp:cNvSpPr/>
      </dsp:nvSpPr>
      <dsp:spPr>
        <a:xfrm>
          <a:off x="506067" y="75055"/>
          <a:ext cx="708494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IP Inclusive:</a:t>
          </a:r>
        </a:p>
      </dsp:txBody>
      <dsp:txXfrm>
        <a:off x="530565" y="99553"/>
        <a:ext cx="7035946" cy="452844"/>
      </dsp:txXfrm>
    </dsp:sp>
    <dsp:sp modelId="{4AD52186-C108-442F-9E19-9981C96508C8}">
      <dsp:nvSpPr>
        <dsp:cNvPr id="0" name=""/>
        <dsp:cNvSpPr/>
      </dsp:nvSpPr>
      <dsp:spPr>
        <a:xfrm>
          <a:off x="0" y="1391621"/>
          <a:ext cx="1012134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700" kern="1200" dirty="0">
              <a:hlinkClick xmlns:r="http://schemas.openxmlformats.org/officeDocument/2006/relationships" r:id="rId2"/>
            </a:rPr>
            <a:t>https://ipinclusive.org.uk/careers-in-ideas/</a:t>
          </a:r>
          <a:endParaRPr lang="en-GB" sz="1700" kern="1200" dirty="0"/>
        </a:p>
      </dsp:txBody>
      <dsp:txXfrm>
        <a:off x="0" y="1391621"/>
        <a:ext cx="10121346" cy="722925"/>
      </dsp:txXfrm>
    </dsp:sp>
    <dsp:sp modelId="{4BB015F5-4899-4DB7-BCCC-DF1FC61EB1DA}">
      <dsp:nvSpPr>
        <dsp:cNvPr id="0" name=""/>
        <dsp:cNvSpPr/>
      </dsp:nvSpPr>
      <dsp:spPr>
        <a:xfrm>
          <a:off x="506067" y="1140701"/>
          <a:ext cx="7084942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Careers in Ideas:</a:t>
          </a:r>
        </a:p>
      </dsp:txBody>
      <dsp:txXfrm>
        <a:off x="530565" y="1165199"/>
        <a:ext cx="7035946" cy="452844"/>
      </dsp:txXfrm>
    </dsp:sp>
    <dsp:sp modelId="{D7F068FA-A0B5-43C8-B9B7-E443859EBACE}">
      <dsp:nvSpPr>
        <dsp:cNvPr id="0" name=""/>
        <dsp:cNvSpPr/>
      </dsp:nvSpPr>
      <dsp:spPr>
        <a:xfrm>
          <a:off x="0" y="2457265"/>
          <a:ext cx="10121346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IP Inclusive Mental Health Hub: </a:t>
          </a:r>
          <a:r>
            <a:rPr lang="en-GB" sz="1700" kern="1200" dirty="0">
              <a:hlinkClick xmlns:r="http://schemas.openxmlformats.org/officeDocument/2006/relationships" r:id="rId3"/>
            </a:rPr>
            <a:t>https://ipinclusive.org.uk/mental-health-and-wellbeing/</a:t>
          </a:r>
          <a:r>
            <a:rPr lang="en-GB" sz="1700" kern="1200" dirty="0"/>
            <a:t> </a:t>
          </a:r>
          <a:endParaRPr lang="en-GB" sz="1700" kern="1200" dirty="0">
            <a:highlight>
              <a:srgbClr val="FFFF00"/>
            </a:highligh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Jonathan’s Voice: </a:t>
          </a:r>
          <a:r>
            <a:rPr lang="en-GB" sz="1700" kern="1200" dirty="0">
              <a:hlinkClick xmlns:r="http://schemas.openxmlformats.org/officeDocument/2006/relationships" r:id="rId4"/>
            </a:rPr>
            <a:t>https://jonathansvoice.org.uk/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LawCare: </a:t>
          </a:r>
          <a:r>
            <a:rPr lang="en-GB" sz="1700" kern="1200" dirty="0">
              <a:hlinkClick xmlns:r="http://schemas.openxmlformats.org/officeDocument/2006/relationships" r:id="rId5"/>
            </a:rPr>
            <a:t>https://www.lawcare.org.uk/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The Yellow Sheet blog of the </a:t>
          </a:r>
          <a:r>
            <a:rPr lang="en-GB" sz="1700" kern="1200" dirty="0" err="1"/>
            <a:t>Informals</a:t>
          </a:r>
          <a:r>
            <a:rPr lang="en-GB" sz="1700" kern="1200" dirty="0"/>
            <a:t> - Welfare and Wellbeing tab: </a:t>
          </a:r>
          <a:r>
            <a:rPr lang="en-US" sz="1700" kern="1200" dirty="0">
              <a:hlinkClick xmlns:r="http://schemas.openxmlformats.org/officeDocument/2006/relationships" r:id="rId6"/>
            </a:rPr>
            <a:t>https://yellowsheet.wordpress.com/welfare/</a:t>
          </a:r>
          <a:endParaRPr lang="en-GB" sz="1700" kern="1200" dirty="0"/>
        </a:p>
      </dsp:txBody>
      <dsp:txXfrm>
        <a:off x="0" y="2457265"/>
        <a:ext cx="10121346" cy="1820700"/>
      </dsp:txXfrm>
    </dsp:sp>
    <dsp:sp modelId="{698939D6-631B-4B71-912C-1B20D7C6DD59}">
      <dsp:nvSpPr>
        <dsp:cNvPr id="0" name=""/>
        <dsp:cNvSpPr/>
      </dsp:nvSpPr>
      <dsp:spPr>
        <a:xfrm>
          <a:off x="506067" y="2206346"/>
          <a:ext cx="7084942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Mental Health Resources</a:t>
          </a:r>
          <a:endParaRPr lang="en-GB" sz="1700" kern="1200" dirty="0"/>
        </a:p>
      </dsp:txBody>
      <dsp:txXfrm>
        <a:off x="530565" y="2230844"/>
        <a:ext cx="7035946" cy="452844"/>
      </dsp:txXfrm>
    </dsp:sp>
    <dsp:sp modelId="{79F07E9B-166F-44FF-8F66-60C6A03DF736}">
      <dsp:nvSpPr>
        <dsp:cNvPr id="0" name=""/>
        <dsp:cNvSpPr/>
      </dsp:nvSpPr>
      <dsp:spPr>
        <a:xfrm>
          <a:off x="0" y="4620686"/>
          <a:ext cx="1012134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354076" rIns="7855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hlinkClick xmlns:r="http://schemas.openxmlformats.org/officeDocument/2006/relationships" r:id="rId7"/>
            </a:rPr>
            <a:t>https://ipinclusive.org.uk/resources/</a:t>
          </a:r>
          <a:r>
            <a:rPr lang="en-GB" sz="1700" kern="1200" dirty="0"/>
            <a:t> </a:t>
          </a:r>
          <a:endParaRPr lang="en-GB" sz="1700" kern="1200" dirty="0">
            <a:highlight>
              <a:srgbClr val="FFFF00"/>
            </a:highlight>
          </a:endParaRPr>
        </a:p>
      </dsp:txBody>
      <dsp:txXfrm>
        <a:off x="0" y="4620686"/>
        <a:ext cx="10121346" cy="722925"/>
      </dsp:txXfrm>
    </dsp:sp>
    <dsp:sp modelId="{F03DA760-E594-454B-822D-FBC02CF95964}">
      <dsp:nvSpPr>
        <dsp:cNvPr id="0" name=""/>
        <dsp:cNvSpPr/>
      </dsp:nvSpPr>
      <dsp:spPr>
        <a:xfrm>
          <a:off x="506067" y="4369766"/>
          <a:ext cx="708494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EDI Pack Part 2 - Allyship: The Basics:</a:t>
          </a:r>
          <a:endParaRPr lang="en-GB" sz="1700" kern="1200" dirty="0"/>
        </a:p>
      </dsp:txBody>
      <dsp:txXfrm>
        <a:off x="530565" y="4394264"/>
        <a:ext cx="703594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E34F1-FD02-4E04-A632-EFC16FFF23F5}">
      <dsp:nvSpPr>
        <dsp:cNvPr id="0" name=""/>
        <dsp:cNvSpPr/>
      </dsp:nvSpPr>
      <dsp:spPr>
        <a:xfrm>
          <a:off x="0" y="226414"/>
          <a:ext cx="10121345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291592" rIns="78552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Access  -  Treatment  -  Outcomes  -  Impact</a:t>
          </a: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800" kern="12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It is not about giving some people an unfair advantage </a:t>
          </a:r>
          <a:endParaRPr lang="en-US" sz="1800" kern="12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It is about making sure no one has an unfair </a:t>
          </a:r>
          <a:r>
            <a:rPr lang="en-US" sz="1800" i="1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dis</a:t>
          </a: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advantage</a:t>
          </a:r>
          <a:endParaRPr lang="en-US" sz="1800" kern="12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26414"/>
        <a:ext cx="10121345" cy="1278900"/>
      </dsp:txXfrm>
    </dsp:sp>
    <dsp:sp modelId="{F77EC27C-BB7D-4CB1-B41A-9F378144499B}">
      <dsp:nvSpPr>
        <dsp:cNvPr id="0" name=""/>
        <dsp:cNvSpPr/>
      </dsp:nvSpPr>
      <dsp:spPr>
        <a:xfrm>
          <a:off x="506067" y="19774"/>
          <a:ext cx="9290767" cy="41328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Equality: </a:t>
          </a:r>
          <a:r>
            <a:rPr lang="en-GB" sz="1800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Making </a:t>
          </a:r>
          <a:r>
            <a:rPr lang="en-GB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sure that everyone has equal opportunities by </a:t>
          </a: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ensuring equality of: </a:t>
          </a:r>
          <a:endParaRPr lang="en-GB" sz="1800" kern="1200" dirty="0">
            <a:latin typeface="+mn-lt"/>
          </a:endParaRPr>
        </a:p>
      </dsp:txBody>
      <dsp:txXfrm>
        <a:off x="526242" y="39949"/>
        <a:ext cx="9250417" cy="372930"/>
      </dsp:txXfrm>
    </dsp:sp>
    <dsp:sp modelId="{7DD8A2C3-E8F9-4AF6-8449-683AA79D5C7A}">
      <dsp:nvSpPr>
        <dsp:cNvPr id="0" name=""/>
        <dsp:cNvSpPr/>
      </dsp:nvSpPr>
      <dsp:spPr>
        <a:xfrm>
          <a:off x="0" y="1787554"/>
          <a:ext cx="1012134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291592" rIns="78552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No one should have poorer life chances because of their background, identity or experience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Historically this hasn’t been the case</a:t>
          </a:r>
        </a:p>
      </dsp:txBody>
      <dsp:txXfrm>
        <a:off x="0" y="1787554"/>
        <a:ext cx="10121345" cy="1234800"/>
      </dsp:txXfrm>
    </dsp:sp>
    <dsp:sp modelId="{E0D0E77E-1A58-4328-B082-E3EB50A8A248}">
      <dsp:nvSpPr>
        <dsp:cNvPr id="0" name=""/>
        <dsp:cNvSpPr/>
      </dsp:nvSpPr>
      <dsp:spPr>
        <a:xfrm>
          <a:off x="506067" y="1580914"/>
          <a:ext cx="9290767" cy="41328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Preventing </a:t>
          </a: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discrimination:</a:t>
          </a:r>
          <a:endParaRPr lang="en-US" sz="1800" kern="12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6242" y="1601089"/>
        <a:ext cx="9250417" cy="372930"/>
      </dsp:txXfrm>
    </dsp:sp>
    <dsp:sp modelId="{F0779E84-0BB2-4247-8D2B-1DF91D17EC18}">
      <dsp:nvSpPr>
        <dsp:cNvPr id="0" name=""/>
        <dsp:cNvSpPr/>
      </dsp:nvSpPr>
      <dsp:spPr>
        <a:xfrm>
          <a:off x="0" y="3304594"/>
          <a:ext cx="10121345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291592" rIns="78552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First identifying the barriers and biases  -  then taking targeted action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Think in terms of “equitable” or “fair” (rather than identical) treatment for everyone</a:t>
          </a:r>
          <a:endParaRPr lang="en-GB" sz="1800" kern="1200" dirty="0">
            <a:effectLst/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04594"/>
        <a:ext cx="10121345" cy="970200"/>
      </dsp:txXfrm>
    </dsp:sp>
    <dsp:sp modelId="{147B6DE6-BAC3-439A-829A-9F7A1B15F0F6}">
      <dsp:nvSpPr>
        <dsp:cNvPr id="0" name=""/>
        <dsp:cNvSpPr/>
      </dsp:nvSpPr>
      <dsp:spPr>
        <a:xfrm>
          <a:off x="506067" y="3097954"/>
          <a:ext cx="929076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The achievement of equality of outcomes requires:</a:t>
          </a:r>
        </a:p>
      </dsp:txBody>
      <dsp:txXfrm>
        <a:off x="526242" y="3118129"/>
        <a:ext cx="9250417" cy="372930"/>
      </dsp:txXfrm>
    </dsp:sp>
    <dsp:sp modelId="{D5B5FC79-6015-4C13-82C4-3A7C6DED1955}">
      <dsp:nvSpPr>
        <dsp:cNvPr id="0" name=""/>
        <dsp:cNvSpPr/>
      </dsp:nvSpPr>
      <dsp:spPr>
        <a:xfrm>
          <a:off x="0" y="4557034"/>
          <a:ext cx="10121345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529" tIns="291592" rIns="78552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So let’s help to provide those things, to level the playing field</a:t>
          </a:r>
          <a:endParaRPr lang="en-GB" sz="1800" kern="1200" dirty="0">
            <a:latin typeface="+mn-lt"/>
          </a:endParaRPr>
        </a:p>
      </dsp:txBody>
      <dsp:txXfrm>
        <a:off x="0" y="4557034"/>
        <a:ext cx="10121345" cy="672525"/>
      </dsp:txXfrm>
    </dsp:sp>
    <dsp:sp modelId="{27CE9F9F-140A-4EA5-9A58-B67D496E80F9}">
      <dsp:nvSpPr>
        <dsp:cNvPr id="0" name=""/>
        <dsp:cNvSpPr/>
      </dsp:nvSpPr>
      <dsp:spPr>
        <a:xfrm>
          <a:off x="506067" y="4350394"/>
          <a:ext cx="9290767" cy="4132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94" tIns="0" rIns="2677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Everyone needs different things to perform at their best. </a:t>
          </a:r>
        </a:p>
      </dsp:txBody>
      <dsp:txXfrm>
        <a:off x="526242" y="4370569"/>
        <a:ext cx="9250417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71B95-0F29-46B8-BB22-850CF6CD932D}">
      <dsp:nvSpPr>
        <dsp:cNvPr id="0" name=""/>
        <dsp:cNvSpPr/>
      </dsp:nvSpPr>
      <dsp:spPr>
        <a:xfrm>
          <a:off x="3968" y="319474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Recognise</a:t>
          </a:r>
        </a:p>
      </dsp:txBody>
      <dsp:txXfrm>
        <a:off x="299243" y="319474"/>
        <a:ext cx="885825" cy="590549"/>
      </dsp:txXfrm>
    </dsp:sp>
    <dsp:sp modelId="{8F985CF3-BBEB-4BF0-9FFC-965494815094}">
      <dsp:nvSpPr>
        <dsp:cNvPr id="0" name=""/>
        <dsp:cNvSpPr/>
      </dsp:nvSpPr>
      <dsp:spPr>
        <a:xfrm>
          <a:off x="1332706" y="319474"/>
          <a:ext cx="1476374" cy="59054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Respect</a:t>
          </a:r>
        </a:p>
      </dsp:txBody>
      <dsp:txXfrm>
        <a:off x="1627981" y="319474"/>
        <a:ext cx="885825" cy="590549"/>
      </dsp:txXfrm>
    </dsp:sp>
    <dsp:sp modelId="{8CD80FB6-9700-4173-B73B-D4CA2E7B724C}">
      <dsp:nvSpPr>
        <dsp:cNvPr id="0" name=""/>
        <dsp:cNvSpPr/>
      </dsp:nvSpPr>
      <dsp:spPr>
        <a:xfrm>
          <a:off x="2661443" y="319474"/>
          <a:ext cx="1476374" cy="59054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Value</a:t>
          </a:r>
          <a:endParaRPr lang="en-GB" sz="1300" b="1" kern="120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56718" y="319474"/>
        <a:ext cx="885825" cy="590549"/>
      </dsp:txXfrm>
    </dsp:sp>
    <dsp:sp modelId="{FB9A9DF2-9D72-4A5A-A283-0BED8780E16F}">
      <dsp:nvSpPr>
        <dsp:cNvPr id="0" name=""/>
        <dsp:cNvSpPr/>
      </dsp:nvSpPr>
      <dsp:spPr>
        <a:xfrm>
          <a:off x="3990181" y="319474"/>
          <a:ext cx="1476374" cy="5905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Embrace</a:t>
          </a:r>
        </a:p>
      </dsp:txBody>
      <dsp:txXfrm>
        <a:off x="4285456" y="319474"/>
        <a:ext cx="885825" cy="590549"/>
      </dsp:txXfrm>
    </dsp:sp>
    <dsp:sp modelId="{945369A7-5598-4F9F-A6A8-298D16247514}">
      <dsp:nvSpPr>
        <dsp:cNvPr id="0" name=""/>
        <dsp:cNvSpPr/>
      </dsp:nvSpPr>
      <dsp:spPr>
        <a:xfrm>
          <a:off x="5318918" y="319474"/>
          <a:ext cx="1476374" cy="59054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Promote</a:t>
          </a:r>
          <a:endParaRPr lang="en-GB" sz="1300" b="1" kern="120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14193" y="319474"/>
        <a:ext cx="885825" cy="590549"/>
      </dsp:txXfrm>
    </dsp:sp>
    <dsp:sp modelId="{5EC3B561-BF58-49CB-9315-9B0AC5EA8C7C}">
      <dsp:nvSpPr>
        <dsp:cNvPr id="0" name=""/>
        <dsp:cNvSpPr/>
      </dsp:nvSpPr>
      <dsp:spPr>
        <a:xfrm>
          <a:off x="6647656" y="319474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Celebrate</a:t>
          </a:r>
        </a:p>
      </dsp:txBody>
      <dsp:txXfrm>
        <a:off x="6942931" y="319474"/>
        <a:ext cx="885825" cy="590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539ED-FDEE-45C1-9AEA-5D6E1E6899FE}">
      <dsp:nvSpPr>
        <dsp:cNvPr id="0" name=""/>
        <dsp:cNvSpPr/>
      </dsp:nvSpPr>
      <dsp:spPr>
        <a:xfrm>
          <a:off x="0" y="449433"/>
          <a:ext cx="81280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74904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Accepted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Valued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Safe</a:t>
          </a:r>
        </a:p>
      </dsp:txBody>
      <dsp:txXfrm>
        <a:off x="0" y="449433"/>
        <a:ext cx="8128000" cy="1360800"/>
      </dsp:txXfrm>
    </dsp:sp>
    <dsp:sp modelId="{58145873-4887-4075-B1B1-BED4770E6517}">
      <dsp:nvSpPr>
        <dsp:cNvPr id="0" name=""/>
        <dsp:cNvSpPr/>
      </dsp:nvSpPr>
      <dsp:spPr>
        <a:xfrm>
          <a:off x="394096" y="183753"/>
          <a:ext cx="773356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</a:rPr>
            <a:t>Helping everyone to feel:</a:t>
          </a:r>
        </a:p>
      </dsp:txBody>
      <dsp:txXfrm>
        <a:off x="420035" y="209692"/>
        <a:ext cx="7681689" cy="479482"/>
      </dsp:txXfrm>
    </dsp:sp>
    <dsp:sp modelId="{DB823B94-9152-49DF-9DF3-2A8C9E4AF955}">
      <dsp:nvSpPr>
        <dsp:cNvPr id="0" name=""/>
        <dsp:cNvSpPr/>
      </dsp:nvSpPr>
      <dsp:spPr>
        <a:xfrm>
          <a:off x="0" y="2173113"/>
          <a:ext cx="8128000" cy="306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74904" rIns="63082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Including everyone</a:t>
          </a:r>
          <a:endParaRPr lang="en-GB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Policies and practices are fair for all</a:t>
          </a:r>
          <a:endParaRPr lang="en-GB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Difference is valued</a:t>
          </a:r>
          <a:endParaRPr lang="en-GB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 diverse range of people are supported to work together effectively</a:t>
          </a:r>
          <a:endParaRPr lang="en-GB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+mn-lt"/>
            </a:rPr>
            <a:t>Empowers and enables each person to achieve their full potential and thrive at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+mn-lt"/>
            </a:rPr>
            <a:t>Everyone feels that they belong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+mn-lt"/>
            </a:rPr>
            <a:t>Everyone feels safe in being themselves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+mn-lt"/>
            </a:rPr>
            <a:t>Everyone feels that their contribution matters</a:t>
          </a:r>
        </a:p>
      </dsp:txBody>
      <dsp:txXfrm>
        <a:off x="0" y="2173113"/>
        <a:ext cx="8128000" cy="3061800"/>
      </dsp:txXfrm>
    </dsp:sp>
    <dsp:sp modelId="{0CE6B452-FCE7-453B-8FC6-412E77E49723}">
      <dsp:nvSpPr>
        <dsp:cNvPr id="0" name=""/>
        <dsp:cNvSpPr/>
      </dsp:nvSpPr>
      <dsp:spPr>
        <a:xfrm>
          <a:off x="406400" y="1907433"/>
          <a:ext cx="5689600" cy="5313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An inclusive workplace culture:</a:t>
          </a:r>
          <a:endParaRPr lang="en-GB" sz="1800" kern="1200" dirty="0">
            <a:latin typeface="+mn-lt"/>
          </a:endParaRPr>
        </a:p>
      </dsp:txBody>
      <dsp:txXfrm>
        <a:off x="432339" y="1933372"/>
        <a:ext cx="563772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5A79B-E595-4318-A98B-DD8BCB0E75A7}">
      <dsp:nvSpPr>
        <dsp:cNvPr id="0" name=""/>
        <dsp:cNvSpPr/>
      </dsp:nvSpPr>
      <dsp:spPr>
        <a:xfrm>
          <a:off x="0" y="91341"/>
          <a:ext cx="2220579" cy="13323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Greater productivity and efficiency</a:t>
          </a:r>
          <a:endParaRPr lang="en-GB" sz="1800" b="0" kern="120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5040" y="156381"/>
        <a:ext cx="2090499" cy="1202267"/>
      </dsp:txXfrm>
    </dsp:sp>
    <dsp:sp modelId="{F0385CE5-6EBE-4D32-A851-E8A00496FAF0}">
      <dsp:nvSpPr>
        <dsp:cNvPr id="0" name=""/>
        <dsp:cNvSpPr/>
      </dsp:nvSpPr>
      <dsp:spPr>
        <a:xfrm>
          <a:off x="2419300" y="91341"/>
          <a:ext cx="2220579" cy="13323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People feeling more comfortable</a:t>
          </a:r>
          <a:endParaRPr lang="en-GB" sz="1800" b="0" kern="120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484340" y="156381"/>
        <a:ext cx="2090499" cy="1202267"/>
      </dsp:txXfrm>
    </dsp:sp>
    <dsp:sp modelId="{7D913869-67E3-4C89-9E75-12B9248EBB82}">
      <dsp:nvSpPr>
        <dsp:cNvPr id="0" name=""/>
        <dsp:cNvSpPr/>
      </dsp:nvSpPr>
      <dsp:spPr>
        <a:xfrm>
          <a:off x="4861938" y="91341"/>
          <a:ext cx="2220579" cy="1332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Better mental and physical wellbeing</a:t>
          </a:r>
          <a:endParaRPr lang="en-GB" sz="1800" b="0" kern="120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926978" y="156381"/>
        <a:ext cx="2090499" cy="1202267"/>
      </dsp:txXfrm>
    </dsp:sp>
    <dsp:sp modelId="{F9554339-6BCF-4032-82A6-AD454DAFCBCF}">
      <dsp:nvSpPr>
        <dsp:cNvPr id="0" name=""/>
        <dsp:cNvSpPr/>
      </dsp:nvSpPr>
      <dsp:spPr>
        <a:xfrm>
          <a:off x="7304576" y="91341"/>
          <a:ext cx="2220579" cy="13323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 wider range of perspectives</a:t>
          </a:r>
        </a:p>
      </dsp:txBody>
      <dsp:txXfrm>
        <a:off x="7369616" y="156381"/>
        <a:ext cx="2090499" cy="1202267"/>
      </dsp:txXfrm>
    </dsp:sp>
    <dsp:sp modelId="{1DB17E23-091F-4914-B46D-054DC39B4386}">
      <dsp:nvSpPr>
        <dsp:cNvPr id="0" name=""/>
        <dsp:cNvSpPr/>
      </dsp:nvSpPr>
      <dsp:spPr>
        <a:xfrm>
          <a:off x="2799" y="1645747"/>
          <a:ext cx="2220579" cy="133234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Fewer mistakes</a:t>
          </a:r>
        </a:p>
      </dsp:txBody>
      <dsp:txXfrm>
        <a:off x="67839" y="1710787"/>
        <a:ext cx="2090499" cy="1202267"/>
      </dsp:txXfrm>
    </dsp:sp>
    <dsp:sp modelId="{92AD3A94-1A2E-4C66-8969-67F5A27187E5}">
      <dsp:nvSpPr>
        <dsp:cNvPr id="0" name=""/>
        <dsp:cNvSpPr/>
      </dsp:nvSpPr>
      <dsp:spPr>
        <a:xfrm>
          <a:off x="2445437" y="1645747"/>
          <a:ext cx="2220579" cy="13323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Enhanced creativity and innovation</a:t>
          </a:r>
        </a:p>
      </dsp:txBody>
      <dsp:txXfrm>
        <a:off x="2510477" y="1710787"/>
        <a:ext cx="2090499" cy="1202267"/>
      </dsp:txXfrm>
    </dsp:sp>
    <dsp:sp modelId="{9AF58A37-F13F-4803-9D5F-505447F1A136}">
      <dsp:nvSpPr>
        <dsp:cNvPr id="0" name=""/>
        <dsp:cNvSpPr/>
      </dsp:nvSpPr>
      <dsp:spPr>
        <a:xfrm>
          <a:off x="4861938" y="1645747"/>
          <a:ext cx="2220579" cy="13323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Fewer grievances and HR issues</a:t>
          </a:r>
        </a:p>
      </dsp:txBody>
      <dsp:txXfrm>
        <a:off x="4926978" y="1710787"/>
        <a:ext cx="2090499" cy="1202267"/>
      </dsp:txXfrm>
    </dsp:sp>
    <dsp:sp modelId="{41656849-33E0-4FDB-9BCC-3A5B2C4F1D94}">
      <dsp:nvSpPr>
        <dsp:cNvPr id="0" name=""/>
        <dsp:cNvSpPr/>
      </dsp:nvSpPr>
      <dsp:spPr>
        <a:xfrm>
          <a:off x="7304576" y="1645747"/>
          <a:ext cx="2220579" cy="1332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Improved employee engagement and retention</a:t>
          </a:r>
        </a:p>
      </dsp:txBody>
      <dsp:txXfrm>
        <a:off x="7369616" y="1710787"/>
        <a:ext cx="2090499" cy="1202267"/>
      </dsp:txXfrm>
    </dsp:sp>
    <dsp:sp modelId="{A0FF2AAA-00DD-4FB7-B9FC-CFE9B28CDD17}">
      <dsp:nvSpPr>
        <dsp:cNvPr id="0" name=""/>
        <dsp:cNvSpPr/>
      </dsp:nvSpPr>
      <dsp:spPr>
        <a:xfrm>
          <a:off x="1224118" y="3200153"/>
          <a:ext cx="2220579" cy="13323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Improved team cohesion</a:t>
          </a:r>
        </a:p>
      </dsp:txBody>
      <dsp:txXfrm>
        <a:off x="1289158" y="3265193"/>
        <a:ext cx="2090499" cy="1202267"/>
      </dsp:txXfrm>
    </dsp:sp>
    <dsp:sp modelId="{09B9D9A4-6C9E-49AC-872A-4A837D5114C3}">
      <dsp:nvSpPr>
        <dsp:cNvPr id="0" name=""/>
        <dsp:cNvSpPr/>
      </dsp:nvSpPr>
      <dsp:spPr>
        <a:xfrm>
          <a:off x="3666756" y="3200153"/>
          <a:ext cx="2220579" cy="133234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Increased collaboration</a:t>
          </a:r>
          <a:endParaRPr lang="en-GB" sz="1800" b="0" kern="1200" dirty="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1796" y="3265193"/>
        <a:ext cx="2090499" cy="1202267"/>
      </dsp:txXfrm>
    </dsp:sp>
    <dsp:sp modelId="{980C8C2E-311D-4C91-8916-F0FC5832B26A}">
      <dsp:nvSpPr>
        <dsp:cNvPr id="0" name=""/>
        <dsp:cNvSpPr/>
      </dsp:nvSpPr>
      <dsp:spPr>
        <a:xfrm>
          <a:off x="6109393" y="3200153"/>
          <a:ext cx="2220579" cy="13323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Improved staff retention</a:t>
          </a:r>
        </a:p>
      </dsp:txBody>
      <dsp:txXfrm>
        <a:off x="6174433" y="3265193"/>
        <a:ext cx="2090499" cy="12022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437B-94C2-45C4-9B74-DA0AB71F6657}">
      <dsp:nvSpPr>
        <dsp:cNvPr id="0" name=""/>
        <dsp:cNvSpPr/>
      </dsp:nvSpPr>
      <dsp:spPr>
        <a:xfrm>
          <a:off x="0" y="1469"/>
          <a:ext cx="9105900" cy="671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What is your organisation's EDI policy?</a:t>
          </a:r>
        </a:p>
      </dsp:txBody>
      <dsp:txXfrm>
        <a:off x="32765" y="34234"/>
        <a:ext cx="9040370" cy="605663"/>
      </dsp:txXfrm>
    </dsp:sp>
    <dsp:sp modelId="{C068D629-E500-43B2-9C38-A886291EDB97}">
      <dsp:nvSpPr>
        <dsp:cNvPr id="0" name=""/>
        <dsp:cNvSpPr/>
      </dsp:nvSpPr>
      <dsp:spPr>
        <a:xfrm>
          <a:off x="0" y="682829"/>
          <a:ext cx="9105900" cy="6711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Do they have an EDI committee or any focus groups?</a:t>
          </a:r>
        </a:p>
      </dsp:txBody>
      <dsp:txXfrm>
        <a:off x="32765" y="715594"/>
        <a:ext cx="9040370" cy="605663"/>
      </dsp:txXfrm>
    </dsp:sp>
    <dsp:sp modelId="{75EA25DD-1736-4C2A-A18F-2C63A6218372}">
      <dsp:nvSpPr>
        <dsp:cNvPr id="0" name=""/>
        <dsp:cNvSpPr/>
      </dsp:nvSpPr>
      <dsp:spPr>
        <a:xfrm>
          <a:off x="0" y="1364190"/>
          <a:ext cx="9105900" cy="671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Do they run EDI events or publish articles?</a:t>
          </a:r>
        </a:p>
      </dsp:txBody>
      <dsp:txXfrm>
        <a:off x="32765" y="1396955"/>
        <a:ext cx="9040370" cy="605663"/>
      </dsp:txXfrm>
    </dsp:sp>
    <dsp:sp modelId="{514C486D-736F-45B2-AED7-FAD44EF2EE3D}">
      <dsp:nvSpPr>
        <dsp:cNvPr id="0" name=""/>
        <dsp:cNvSpPr/>
      </dsp:nvSpPr>
      <dsp:spPr>
        <a:xfrm>
          <a:off x="0" y="2045550"/>
          <a:ext cx="9105900" cy="6711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Are they signatories to the IP Inclusive charter?</a:t>
          </a:r>
        </a:p>
      </dsp:txBody>
      <dsp:txXfrm>
        <a:off x="32765" y="2078315"/>
        <a:ext cx="9040370" cy="605663"/>
      </dsp:txXfrm>
    </dsp:sp>
    <dsp:sp modelId="{C7BA5F45-5DEE-4289-9B94-9204ADC6AEA7}">
      <dsp:nvSpPr>
        <dsp:cNvPr id="0" name=""/>
        <dsp:cNvSpPr/>
      </dsp:nvSpPr>
      <dsp:spPr>
        <a:xfrm>
          <a:off x="0" y="2726911"/>
          <a:ext cx="9105900" cy="6711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What outreach work do they do to promote diversity amongst new recruits?</a:t>
          </a:r>
        </a:p>
      </dsp:txBody>
      <dsp:txXfrm>
        <a:off x="32765" y="2759676"/>
        <a:ext cx="9040370" cy="605663"/>
      </dsp:txXfrm>
    </dsp:sp>
    <dsp:sp modelId="{86116E8D-AB79-4599-8B1B-D28B32DD1A59}">
      <dsp:nvSpPr>
        <dsp:cNvPr id="0" name=""/>
        <dsp:cNvSpPr/>
      </dsp:nvSpPr>
      <dsp:spPr>
        <a:xfrm>
          <a:off x="0" y="3408271"/>
          <a:ext cx="9105900" cy="671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 can you get involved?</a:t>
          </a:r>
        </a:p>
      </dsp:txBody>
      <dsp:txXfrm>
        <a:off x="32765" y="3441036"/>
        <a:ext cx="9040370" cy="6056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437B-94C2-45C4-9B74-DA0AB71F6657}">
      <dsp:nvSpPr>
        <dsp:cNvPr id="0" name=""/>
        <dsp:cNvSpPr/>
      </dsp:nvSpPr>
      <dsp:spPr>
        <a:xfrm>
          <a:off x="0" y="809"/>
          <a:ext cx="9321800" cy="57071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Educate yourself</a:t>
          </a:r>
        </a:p>
      </dsp:txBody>
      <dsp:txXfrm>
        <a:off x="27860" y="28669"/>
        <a:ext cx="9266080" cy="514997"/>
      </dsp:txXfrm>
    </dsp:sp>
    <dsp:sp modelId="{49FBBAF1-6ABE-4B69-B0E3-E4889C92097C}">
      <dsp:nvSpPr>
        <dsp:cNvPr id="0" name=""/>
        <dsp:cNvSpPr/>
      </dsp:nvSpPr>
      <dsp:spPr>
        <a:xfrm>
          <a:off x="0" y="585575"/>
          <a:ext cx="9321800" cy="570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Get involved in EDI-related discussions</a:t>
          </a:r>
        </a:p>
      </dsp:txBody>
      <dsp:txXfrm>
        <a:off x="27860" y="613435"/>
        <a:ext cx="9266080" cy="514997"/>
      </dsp:txXfrm>
    </dsp:sp>
    <dsp:sp modelId="{D91A0F9D-9AAA-405E-8976-A977E865FB50}">
      <dsp:nvSpPr>
        <dsp:cNvPr id="0" name=""/>
        <dsp:cNvSpPr/>
      </dsp:nvSpPr>
      <dsp:spPr>
        <a:xfrm>
          <a:off x="0" y="1170341"/>
          <a:ext cx="9321800" cy="570717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Participate in EDI events</a:t>
          </a:r>
        </a:p>
      </dsp:txBody>
      <dsp:txXfrm>
        <a:off x="27860" y="1198201"/>
        <a:ext cx="9266080" cy="514997"/>
      </dsp:txXfrm>
    </dsp:sp>
    <dsp:sp modelId="{23D94438-E936-4F09-9F6A-DA95BF071886}">
      <dsp:nvSpPr>
        <dsp:cNvPr id="0" name=""/>
        <dsp:cNvSpPr/>
      </dsp:nvSpPr>
      <dsp:spPr>
        <a:xfrm>
          <a:off x="0" y="1755108"/>
          <a:ext cx="9321800" cy="570717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Use inclusive language</a:t>
          </a:r>
        </a:p>
      </dsp:txBody>
      <dsp:txXfrm>
        <a:off x="27860" y="1782968"/>
        <a:ext cx="9266080" cy="514997"/>
      </dsp:txXfrm>
    </dsp:sp>
    <dsp:sp modelId="{2296316A-7028-4F0C-BEE7-4FFBD569B855}">
      <dsp:nvSpPr>
        <dsp:cNvPr id="0" name=""/>
        <dsp:cNvSpPr/>
      </dsp:nvSpPr>
      <dsp:spPr>
        <a:xfrm>
          <a:off x="0" y="2339874"/>
          <a:ext cx="9321800" cy="570717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 an ally to others </a:t>
          </a:r>
        </a:p>
      </dsp:txBody>
      <dsp:txXfrm>
        <a:off x="27860" y="2367734"/>
        <a:ext cx="9266080" cy="514997"/>
      </dsp:txXfrm>
    </dsp:sp>
    <dsp:sp modelId="{A941A0C8-5E82-4589-8FA0-B5F7F7AB8742}">
      <dsp:nvSpPr>
        <dsp:cNvPr id="0" name=""/>
        <dsp:cNvSpPr/>
      </dsp:nvSpPr>
      <dsp:spPr>
        <a:xfrm>
          <a:off x="0" y="2924640"/>
          <a:ext cx="9321800" cy="570717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</a:t>
          </a:r>
          <a:r>
            <a:rPr lang="en-US" sz="2400" kern="1200" dirty="0"/>
            <a:t>eek out and make use of your allies </a:t>
          </a:r>
        </a:p>
      </dsp:txBody>
      <dsp:txXfrm>
        <a:off x="27860" y="2952500"/>
        <a:ext cx="9266080" cy="514997"/>
      </dsp:txXfrm>
    </dsp:sp>
    <dsp:sp modelId="{E80C2A79-7018-4174-8649-358F367044D1}">
      <dsp:nvSpPr>
        <dsp:cNvPr id="0" name=""/>
        <dsp:cNvSpPr/>
      </dsp:nvSpPr>
      <dsp:spPr>
        <a:xfrm>
          <a:off x="0" y="3509406"/>
          <a:ext cx="9321800" cy="570717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Get involved with IP Inclusive and/or Careers in Ideas</a:t>
          </a:r>
        </a:p>
      </dsp:txBody>
      <dsp:txXfrm>
        <a:off x="27860" y="3537266"/>
        <a:ext cx="9266080" cy="5149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C84D0-524B-4922-8C72-B61836DDB17A}">
      <dsp:nvSpPr>
        <dsp:cNvPr id="0" name=""/>
        <dsp:cNvSpPr/>
      </dsp:nvSpPr>
      <dsp:spPr>
        <a:xfrm>
          <a:off x="0" y="422230"/>
          <a:ext cx="7937500" cy="1103575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award-winning initiative formed by individuals and </a:t>
          </a:r>
          <a:r>
            <a:rPr lang="en-US" sz="2000" kern="1200" dirty="0" err="1"/>
            <a:t>organisations</a:t>
          </a:r>
          <a:r>
            <a:rPr lang="en-US" sz="2000" kern="1200" dirty="0"/>
            <a:t> from across the IP sector</a:t>
          </a:r>
          <a:endParaRPr lang="en-GB" sz="2000" kern="1200" dirty="0"/>
        </a:p>
      </dsp:txBody>
      <dsp:txXfrm>
        <a:off x="53872" y="476102"/>
        <a:ext cx="7829756" cy="995831"/>
      </dsp:txXfrm>
    </dsp:sp>
    <dsp:sp modelId="{DBF12469-68D2-4040-A7B1-9875D5D88180}">
      <dsp:nvSpPr>
        <dsp:cNvPr id="0" name=""/>
        <dsp:cNvSpPr/>
      </dsp:nvSpPr>
      <dsp:spPr>
        <a:xfrm>
          <a:off x="0" y="1539601"/>
          <a:ext cx="7937500" cy="138628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Working together to make our community more inclusive, diverse, open and fair</a:t>
          </a:r>
        </a:p>
      </dsp:txBody>
      <dsp:txXfrm>
        <a:off x="67673" y="1607274"/>
        <a:ext cx="7802154" cy="1250934"/>
      </dsp:txXfrm>
    </dsp:sp>
    <dsp:sp modelId="{036D6B28-0DDE-47A7-8E34-9D419DAB1DCC}">
      <dsp:nvSpPr>
        <dsp:cNvPr id="0" name=""/>
        <dsp:cNvSpPr/>
      </dsp:nvSpPr>
      <dsp:spPr>
        <a:xfrm>
          <a:off x="0" y="2939676"/>
          <a:ext cx="7937500" cy="1667292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effectLst/>
            </a:rPr>
            <a:t>Bringing together IP professionals: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effectLst/>
            </a:rPr>
            <a:t>- all types of roles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effectLst/>
            </a:rPr>
            <a:t>- all levels of seniority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effectLst/>
            </a:rPr>
            <a:t>- from all kinds of working environments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effectLst/>
            </a:rPr>
            <a:t>- from all parts of the UK </a:t>
          </a:r>
        </a:p>
      </dsp:txBody>
      <dsp:txXfrm>
        <a:off x="81390" y="3021066"/>
        <a:ext cx="7774720" cy="150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88C37-D8FE-473E-BCB2-7BB7A097246A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25620-A2A8-4D84-86DE-ECF06F29C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0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25620-A2A8-4D84-86DE-ECF06F29C0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2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25620-A2A8-4D84-86DE-ECF06F29C0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2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25620-A2A8-4D84-86DE-ECF06F29C0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8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25620-A2A8-4D84-86DE-ECF06F29C0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25620-A2A8-4D84-86DE-ECF06F29C0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6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25620-A2A8-4D84-86DE-ECF06F29C06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7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BFDA-FB25-655E-CB37-D786EA007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A27F0-B63B-D28E-A00C-4C1E809B9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3E12-8AB6-235E-5717-60CC1FE2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6219-B95A-D96F-0D02-36594009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49B0-8231-615F-BF91-CAFE6EF5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7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40BD-47FC-A9BC-01CC-75421950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F1D87-DDCA-0F88-1A53-96EB1A06D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C69D5-E8B5-CF28-D55C-6817DDB5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8E7FC-6DE6-C4E8-B184-2213E5B5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514F2-FD6B-7472-7E23-3090A4C4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0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9A1FD-6C1F-65D1-3B7A-FCA424338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529C7-8218-05B9-AA5C-72DCAD0F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B4045-0992-5F3D-ED25-D3B6B1E8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1A68-81F1-2EF8-E827-4BB8D500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526A-DA02-FF8C-C14F-0884B6A4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0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A1BC-EA6E-5EC6-B1F9-149DF5DC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5EF8-7BAD-4CC8-C627-A5491E45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4E81-0D70-99D9-9C7A-C6811829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74A05-623B-4720-B88E-F9154D86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127EF-3B2C-7D5B-B6E8-07CF1AE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08D5-084C-3B4C-3E54-B67AAC4F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5696-48BC-2A72-2919-9248FC35D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747FC-BE23-3735-B533-BA8C781A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0540-4ED7-8550-AF8A-6C5B1FB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488B4-10C1-C437-0EEC-B76400D4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9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E8B8-C861-B403-3011-A14B66E7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F50A9-2315-DC74-0475-E37E232D8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FC118-19AD-68D2-594D-A4C987E4A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89B3A-10AE-9819-5EFB-D7A9A5D8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FDD0A-9277-156C-FA9F-F6A016F6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8A988-E3C9-1F90-6F4D-F8CE5A35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8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8A1D-EC5C-9A58-B56F-6747BBFC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4D7BE-311C-A8C5-3AC9-73F7B2DDB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98A9B-FEEE-A7A0-6C68-A746B4C2B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D46FF-161F-292F-78C9-6AA56541D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1019C-3D17-F851-46EF-D4C38F765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D88BE-D483-2732-2127-D9A57B9C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FDC3C-217B-CEA0-86BF-7838E7AF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6E98D-C467-D18A-6B4A-51AE5BA6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9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68A5-32B1-CA17-AC6F-57A547AE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52143-4E16-2329-2DAC-6DAFEF64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0B3B1-CA6C-C6F2-B4F8-300DBEF4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EC483-57DC-566E-D123-78EA096D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8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D691E-AE4E-C20C-161F-0AF169F5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D2F32-D63E-2F7D-26BD-6C9679BD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09D66-5017-4A6D-7F4A-10ACA2A2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6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A6C1-91B0-1F91-CE7B-C6FC708C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0959-58E6-D882-0DC3-BFE0C1A5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5AA1C-8E46-B452-318A-C77E68055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F1DB-4804-0B44-365D-0DDE1620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CC72A-D4E0-CFEC-1975-81279E61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9920A-8D59-F54D-D43F-56FAFF4D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3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F0C0-B9EC-CEB7-25F9-F1112356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3CE05-121A-76C4-E546-2783661A9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6AC0A-EA15-45CD-3589-F2C56AA4C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B002B-4D79-E92A-24C3-5839ED1F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67CC1-7177-2678-10E3-6685D77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BE7F4-C7E0-49E6-0BA4-63DBCD64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5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F47E-F09B-5BC5-3780-25238440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35D8F-749D-66A2-23D9-F10CA0F4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BCAEB-7726-B306-ED18-188CE1DC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5EB4-7CE0-4169-9570-85E5E64E961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6B97B-1992-47D7-C6CA-63E08B73E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6D08C-69A5-E360-B76C-2DB2EA06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CB4BA-EE79-41FD-8779-19E026B81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3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5.jpg"/><Relationship Id="rId10" Type="http://schemas.microsoft.com/office/2007/relationships/diagramDrawing" Target="../diagrams/drawing12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8.jpeg"/><Relationship Id="rId10" Type="http://schemas.microsoft.com/office/2007/relationships/diagramDrawing" Target="../diagrams/drawing13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11.png"/><Relationship Id="rId9" Type="http://schemas.microsoft.com/office/2007/relationships/diagramDrawing" Target="../diagrams/drawin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Oj65pGAzk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977C-DBA3-FE03-BE47-043C9DDED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INTRODUCTION TO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sz="4000" dirty="0"/>
              <a:t>QUALITY </a:t>
            </a:r>
            <a:r>
              <a:rPr lang="en-US" dirty="0">
                <a:solidFill>
                  <a:schemeClr val="accent5"/>
                </a:solidFill>
              </a:rPr>
              <a:t>D</a:t>
            </a:r>
            <a:r>
              <a:rPr lang="en-US" sz="4000" dirty="0"/>
              <a:t>IVERSITY </a:t>
            </a:r>
            <a:r>
              <a:rPr lang="en-US" dirty="0">
                <a:solidFill>
                  <a:schemeClr val="accent3"/>
                </a:solidFill>
              </a:rPr>
              <a:t>I</a:t>
            </a:r>
            <a:r>
              <a:rPr lang="en-US" sz="4000" dirty="0"/>
              <a:t>NCLUSIVITY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PART 1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5DB8D-AE19-4477-14D0-DA1C74981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IP Inclusive</a:t>
            </a:r>
          </a:p>
          <a:p>
            <a:endParaRPr lang="en-GB" dirty="0"/>
          </a:p>
        </p:txBody>
      </p:sp>
      <p:pic>
        <p:nvPicPr>
          <p:cNvPr id="2050" name="Picture 2" descr="IP Inclusive logos - IP Inclusive">
            <a:extLst>
              <a:ext uri="{FF2B5EF4-FFF2-40B4-BE49-F238E27FC236}">
                <a16:creationId xmlns:a16="http://schemas.microsoft.com/office/drawing/2014/main" id="{556391A3-BB14-C924-D0BA-81740D07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55" y="4135451"/>
            <a:ext cx="3315489" cy="24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3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CDD73-1369-8274-6CA6-F672F5AE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45A74167-7745-2651-DD70-1D7E2DBA6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6" name="Diagram 5" descr="An award-winning initiative formed by individuals and organisations from across the IP sector&#10;Working together to make our community more inclusive, diverse, open and fair&#10;Bringing together IP professionals:&#10;- all types of roles&#10;- all levels of seniority&#10;- from all kinds of working environments&#10;- from all parts of the UK ">
            <a:extLst>
              <a:ext uri="{FF2B5EF4-FFF2-40B4-BE49-F238E27FC236}">
                <a16:creationId xmlns:a16="http://schemas.microsoft.com/office/drawing/2014/main" id="{FB73C581-A12A-CD9B-8CC4-CF4C27E14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316766"/>
              </p:ext>
            </p:extLst>
          </p:nvPr>
        </p:nvGraphicFramePr>
        <p:xfrm>
          <a:off x="2127250" y="1396181"/>
          <a:ext cx="79375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BDA4D88-7F73-1030-0EA3-2E1F311EED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301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 INCLUSIVE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013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CDD73-1369-8274-6CA6-F672F5AE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AADB200E-2751-04FD-C49A-54AD89C2F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8" name="Diagram 7" descr="Share best practices, provide training, run events and provide resources to help people promote diversity and inclusion&#10;Support mental wellbeing through resources and events in conjunction with Jonathan’s Voice and LawCare&#10;Communities, Regional Activities and the Careers in Ideas outreach initiative">
            <a:extLst>
              <a:ext uri="{FF2B5EF4-FFF2-40B4-BE49-F238E27FC236}">
                <a16:creationId xmlns:a16="http://schemas.microsoft.com/office/drawing/2014/main" id="{13651A8E-8368-461B-870F-C62DA23D9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70754"/>
              </p:ext>
            </p:extLst>
          </p:nvPr>
        </p:nvGraphicFramePr>
        <p:xfrm>
          <a:off x="1997075" y="1467840"/>
          <a:ext cx="8197850" cy="474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AC32094-12F7-C6CD-CAC5-F0DD4F321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301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 INCLUSIVE – WHAT WE DO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655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CDD73-1369-8274-6CA6-F672F5AE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96014F-011C-C5FC-7304-0D4CB5AE28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301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IP INCLUSIVE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4D957D56-0A02-01B2-2998-FAADC7AE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7" name="Diagram 6" descr="Independent source of support and guidance&#10;Great if you're in a smaller organisation without its own EDI support networks&#10;Empowers individuals to raise EDI issues in their organisations, with the backing of a credible, sector-wide authority&#10;Build professional and personal networks with a wide range of different IP professionals&#10;Gives you a sense of how your work fits into the wider IP context&#10;Access to different perspectives / approaches from people who understand the IP sector&#10;Access to a wide range of allies&#10;Access to free educational events and resources to help you be a better ally&#10;Useful if things go wrong and you need outside help&#10;We can lobby for change where necessary">
            <a:extLst>
              <a:ext uri="{FF2B5EF4-FFF2-40B4-BE49-F238E27FC236}">
                <a16:creationId xmlns:a16="http://schemas.microsoft.com/office/drawing/2014/main" id="{D391AE42-E16E-4B0D-6207-FE34725B5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458349"/>
              </p:ext>
            </p:extLst>
          </p:nvPr>
        </p:nvGraphicFramePr>
        <p:xfrm>
          <a:off x="838200" y="1549400"/>
          <a:ext cx="105156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783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5B9B5-5340-A43C-8341-49A9E11A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43CF07C-8C7A-5B02-F11D-D7A6126000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301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 INCLUSIVE COMMUNITIES (1)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33BF44C2-FFA7-D1DA-F163-6ADE99B6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pic>
        <p:nvPicPr>
          <p:cNvPr id="5" name="Picture 4" descr="A row of wooden figure-shaped pieces, all having a different colour">
            <a:extLst>
              <a:ext uri="{FF2B5EF4-FFF2-40B4-BE49-F238E27FC236}">
                <a16:creationId xmlns:a16="http://schemas.microsoft.com/office/drawing/2014/main" id="{D603B1EA-C030-324D-D29C-BBDF1AEBA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4" y="1564544"/>
            <a:ext cx="1526335" cy="123567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ilhouette of people on a mountainside helping each other">
            <a:extLst>
              <a:ext uri="{FF2B5EF4-FFF2-40B4-BE49-F238E27FC236}">
                <a16:creationId xmlns:a16="http://schemas.microsoft.com/office/drawing/2014/main" id="{0C46A4F1-AEFE-982E-FB6C-4B2953B12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1762" b="7860"/>
          <a:stretch/>
        </p:blipFill>
        <p:spPr>
          <a:xfrm>
            <a:off x="995253" y="3188881"/>
            <a:ext cx="1526335" cy="123567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oup of people wearing pink, purple and orange jumpers hugging. they are facing away from the camera and the image only shows their backs and arms around each other.">
            <a:extLst>
              <a:ext uri="{FF2B5EF4-FFF2-40B4-BE49-F238E27FC236}">
                <a16:creationId xmlns:a16="http://schemas.microsoft.com/office/drawing/2014/main" id="{DE791DEB-7AA0-ECF8-FECD-97E1CE367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11805" b="7860"/>
          <a:stretch/>
        </p:blipFill>
        <p:spPr>
          <a:xfrm>
            <a:off x="995254" y="4787993"/>
            <a:ext cx="1526336" cy="123567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Diagram 2" descr="IP &amp; ME&#10; IP professionals from minority ethnic backgrounds and allies&#10;IP Ability&#10; focuses on issues relating to disability, neurodiversity and health conditions of all kinds, as well as carers, and allies&#10;IPause&#10; for those experiencing (peri)menopause, and people who want to support them">
            <a:extLst>
              <a:ext uri="{FF2B5EF4-FFF2-40B4-BE49-F238E27FC236}">
                <a16:creationId xmlns:a16="http://schemas.microsoft.com/office/drawing/2014/main" id="{3B5B4F67-43AF-6853-D55C-EB2CE7310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827105"/>
              </p:ext>
            </p:extLst>
          </p:nvPr>
        </p:nvGraphicFramePr>
        <p:xfrm>
          <a:off x="2952750" y="1538417"/>
          <a:ext cx="8128000" cy="453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8688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5B9B5-5340-A43C-8341-49A9E11A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43CF07C-8C7A-5B02-F11D-D7A6126000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301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 INCLUSIVE COMMUNITIES (2)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33BF44C2-FFA7-D1DA-F163-6ADE99B6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pic>
        <p:nvPicPr>
          <p:cNvPr id="2" name="Picture 1" descr="A tree growing out of the bottom half of a glass bauble which has shattered. ">
            <a:extLst>
              <a:ext uri="{FF2B5EF4-FFF2-40B4-BE49-F238E27FC236}">
                <a16:creationId xmlns:a16="http://schemas.microsoft.com/office/drawing/2014/main" id="{92CF00C2-7AC5-C566-095B-34327C6F6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b="-1730"/>
          <a:stretch/>
        </p:blipFill>
        <p:spPr>
          <a:xfrm rot="10800000" flipV="1">
            <a:off x="995253" y="1564543"/>
            <a:ext cx="1526336" cy="123567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What Is a Rainbow?">
            <a:extLst>
              <a:ext uri="{FF2B5EF4-FFF2-40B4-BE49-F238E27FC236}">
                <a16:creationId xmlns:a16="http://schemas.microsoft.com/office/drawing/2014/main" id="{8796E879-6506-2FA9-0600-D1FA43D78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-791" r="13247" b="14804"/>
          <a:stretch/>
        </p:blipFill>
        <p:spPr bwMode="auto">
          <a:xfrm>
            <a:off x="995252" y="3001642"/>
            <a:ext cx="1526335" cy="12618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yalty-Free photo: Two brown lioness walking on green grass during daytime  | PickPik">
            <a:extLst>
              <a:ext uri="{FF2B5EF4-FFF2-40B4-BE49-F238E27FC236}">
                <a16:creationId xmlns:a16="http://schemas.microsoft.com/office/drawing/2014/main" id="{CA2F89AD-8F45-95CF-0D03-5BE724256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3542" r="12018" b="11760"/>
          <a:stretch/>
        </p:blipFill>
        <p:spPr bwMode="auto">
          <a:xfrm>
            <a:off x="995253" y="4474478"/>
            <a:ext cx="1526334" cy="12618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 descr="IP Futures&#10; for early career stage professionals in all IP-related roles and allies&#10;IP Out&#10; for LGBTQIA+ people and their allies &#10;Women in IP&#10; acts for everyone who identifies as a woman within the IP professions and allies&#10;">
            <a:extLst>
              <a:ext uri="{FF2B5EF4-FFF2-40B4-BE49-F238E27FC236}">
                <a16:creationId xmlns:a16="http://schemas.microsoft.com/office/drawing/2014/main" id="{9493F3F1-3C60-6100-1F29-BCD8D75A0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331805"/>
              </p:ext>
            </p:extLst>
          </p:nvPr>
        </p:nvGraphicFramePr>
        <p:xfrm>
          <a:off x="2952750" y="1510563"/>
          <a:ext cx="8128000" cy="436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FA6D8E3-1B13-2BA0-43A6-47AF05A902A9}"/>
              </a:ext>
            </a:extLst>
          </p:cNvPr>
          <p:cNvSpPr txBox="1"/>
          <p:nvPr/>
        </p:nvSpPr>
        <p:spPr>
          <a:xfrm>
            <a:off x="472857" y="6000548"/>
            <a:ext cx="11037061" cy="66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accent1"/>
                </a:solidFill>
              </a:rPr>
              <a:t>Volunteer or get involved within a community!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700" b="1" dirty="0">
                <a:solidFill>
                  <a:schemeClr val="accent3"/>
                </a:solidFill>
              </a:rPr>
              <a:t>Each community runs slightly differently so look at the website or contact the community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51536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5B9B5-5340-A43C-8341-49A9E11A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P INCLUSIVE REGIONAL ACTIVITIES">
            <a:extLst>
              <a:ext uri="{FF2B5EF4-FFF2-40B4-BE49-F238E27FC236}">
                <a16:creationId xmlns:a16="http://schemas.microsoft.com/office/drawing/2014/main" id="{E9E8BC42-E949-2193-30B6-60BB3EDD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IP INCLUSIVE REGIONAL ACTIVITIES</a:t>
            </a:r>
          </a:p>
        </p:txBody>
      </p:sp>
      <p:sp>
        <p:nvSpPr>
          <p:cNvPr id="3" name="Title 1" descr="IP INCLUSIVE REGIONAL ACTIVITIES">
            <a:extLst>
              <a:ext uri="{FF2B5EF4-FFF2-40B4-BE49-F238E27FC236}">
                <a16:creationId xmlns:a16="http://schemas.microsoft.com/office/drawing/2014/main" id="{7C14B0E2-B786-6D2C-E065-603A43C983B8}"/>
              </a:ext>
            </a:extLst>
          </p:cNvPr>
          <p:cNvSpPr txBox="1">
            <a:spLocks/>
          </p:cNvSpPr>
          <p:nvPr/>
        </p:nvSpPr>
        <p:spPr>
          <a:xfrm>
            <a:off x="838200" y="1830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6" name="Picture 5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365D869A-0A14-E232-B90E-A6CFE57F9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11" name="Diagram 10" descr="Regional activities and networks for our supporters&#10;A good way to meet like-minded IP professionals in your area, and to exchange ideas and experiences about diversity, inclusion and wellbeing&#10;Attend local events – including discussions, seminars and workshops on EDI-related topics; and purely social occasions&#10;Active networks currently in Scotland and the South West&#10;We’re keen to set up more regional networks and events, so please get in touch if you’d be interested in helping with something near you">
            <a:extLst>
              <a:ext uri="{FF2B5EF4-FFF2-40B4-BE49-F238E27FC236}">
                <a16:creationId xmlns:a16="http://schemas.microsoft.com/office/drawing/2014/main" id="{599065F6-8FC0-0391-F4B9-39ACBE9BC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092854"/>
              </p:ext>
            </p:extLst>
          </p:nvPr>
        </p:nvGraphicFramePr>
        <p:xfrm>
          <a:off x="838200" y="1519665"/>
          <a:ext cx="10671718" cy="49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74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45C1-44A5-3C0F-847F-D8134EDE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5E79A39-4E45-B659-00F1-B6F5FB9E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IP INCLUSIVE: CAREERS IN IDEAS</a:t>
            </a:r>
          </a:p>
        </p:txBody>
      </p:sp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F6826926-E92A-8908-27E8-6CA3C12E6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pic>
        <p:nvPicPr>
          <p:cNvPr id="5" name="Content Placeholder 4" descr="The Careers in Ideas logo, which is a tree with red apples in the shape of a person's head.">
            <a:extLst>
              <a:ext uri="{FF2B5EF4-FFF2-40B4-BE49-F238E27FC236}">
                <a16:creationId xmlns:a16="http://schemas.microsoft.com/office/drawing/2014/main" id="{8C41EF1B-83C4-53C3-F9CE-71F625920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7" y="1690688"/>
            <a:ext cx="1973825" cy="2175670"/>
          </a:xfrm>
        </p:spPr>
      </p:pic>
      <p:graphicFrame>
        <p:nvGraphicFramePr>
          <p:cNvPr id="3" name="Diagram 2" descr="An outreach campaign aimed at:&#10; raising awareness of and improving access to IP-related careers&#10; raising diversity within the IP professions&#10;A range of free resources&#10; targeted at students, teachers and careers advisers&#10; for you to use at careers talks, fairs or outreach events that you attend&#10;Get involved!&#10; Careers in Ideas Task Force – volunteers meet a few times a year and work on outreach projects, such as Summer of IP. To volunteer email contact@careersinideas.org.uk  &#10; Mentoring Hub – mentoring scheme to help would-be recruits enter the IP professions. To volunteer as a Mentor, see https://ipinclusive.org.uk/careers-in-ideas-mentoring-hub/">
            <a:extLst>
              <a:ext uri="{FF2B5EF4-FFF2-40B4-BE49-F238E27FC236}">
                <a16:creationId xmlns:a16="http://schemas.microsoft.com/office/drawing/2014/main" id="{5644B006-B7D1-15A8-DB3C-DE9AF77A5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455875"/>
              </p:ext>
            </p:extLst>
          </p:nvPr>
        </p:nvGraphicFramePr>
        <p:xfrm>
          <a:off x="2831546" y="1384300"/>
          <a:ext cx="8128000" cy="519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938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45C1-44A5-3C0F-847F-D8134EDE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292A27-38BE-41A0-4A72-2557ACCD87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224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 INCLUSIVE – MENTAL WELLBEING</a:t>
            </a:r>
          </a:p>
        </p:txBody>
      </p:sp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02CC0BA8-321A-84FC-59AE-B65D5717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pic>
        <p:nvPicPr>
          <p:cNvPr id="5" name="Picture 4" descr="The logo for Jonathan's Voice, a mental health charity">
            <a:extLst>
              <a:ext uri="{FF2B5EF4-FFF2-40B4-BE49-F238E27FC236}">
                <a16:creationId xmlns:a16="http://schemas.microsoft.com/office/drawing/2014/main" id="{42D9ACEB-E4E9-2060-661E-D4BF00438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690688"/>
            <a:ext cx="2143125" cy="2143125"/>
          </a:xfrm>
          <a:prstGeom prst="rect">
            <a:avLst/>
          </a:prstGeom>
        </p:spPr>
      </p:pic>
      <p:pic>
        <p:nvPicPr>
          <p:cNvPr id="7" name="Picture 6" descr="The logo for LawCare">
            <a:extLst>
              <a:ext uri="{FF2B5EF4-FFF2-40B4-BE49-F238E27FC236}">
                <a16:creationId xmlns:a16="http://schemas.microsoft.com/office/drawing/2014/main" id="{7D8EBD1B-E44D-5F2F-4DD3-D3AE11BDB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4217195"/>
            <a:ext cx="2143125" cy="750095"/>
          </a:xfrm>
          <a:prstGeom prst="rect">
            <a:avLst/>
          </a:prstGeom>
        </p:spPr>
      </p:pic>
      <p:graphicFrame>
        <p:nvGraphicFramePr>
          <p:cNvPr id="3" name="Diagram 2" descr="The IP professions can be challenging  It’s vital to take care of your mental health&#10;We host regular events in conjunction with Jonathan's Voice and LawCare&#10;Recordings and written reports of past events on the IP Inclusive website&#10;Mental wellbeing information, guides, stories, articles and other resources on the IP Inclusive, Jonathan's Voice and LawCare websites&#10;LawCare Helpline and Online chat – free and confidential&#10;IP Inclusive Mental Health Hub">
            <a:extLst>
              <a:ext uri="{FF2B5EF4-FFF2-40B4-BE49-F238E27FC236}">
                <a16:creationId xmlns:a16="http://schemas.microsoft.com/office/drawing/2014/main" id="{2FE36165-A5F4-2E9B-AE61-649428EE8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03131"/>
              </p:ext>
            </p:extLst>
          </p:nvPr>
        </p:nvGraphicFramePr>
        <p:xfrm>
          <a:off x="3422650" y="1472671"/>
          <a:ext cx="8128000" cy="472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614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45C1-44A5-3C0F-847F-D8134EDE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02CC0BA8-321A-84FC-59AE-B65D5717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292A27-38BE-41A0-4A72-2557ACCD87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224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IP INCLUSIVE EVENTS </a:t>
            </a:r>
            <a:r>
              <a:rPr lang="en-GB" sz="4000" dirty="0"/>
              <a:t>FROM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2024</a:t>
            </a:r>
          </a:p>
        </p:txBody>
      </p:sp>
      <p:graphicFrame>
        <p:nvGraphicFramePr>
          <p:cNvPr id="2" name="Diagram 1" descr="Educational&#10; &#10; From Albert Square to Parliament Square: A life of LGBTQ+ rights activism - IP Out event with Lord Cashman ↗ &#10; Allyship and preventing sexual harassment – are you ready for the Worker Protection Act? ↗&#10; Help! How do I start a conversation on EDI? – hybrid event in Cambridge / online ↗&#10; Mindfulness and Anxiety - mental wellbeing webinar with Jonathan’s Voice ↗&#10;Educational and support&#10; &#10; Women in IP Coffee Date – Extending Empathy to others and ourselves ↗&#10; IP &amp; ME Lunch and Learn: How to take your power back ↗&#10; IP Ability Coffee Date - Myth-busting Disability and Neurodiversity ↗&#10; Fostering Openness: Men’s Mental Wellbeing ↗&#10; Supporting the (peri)menopause life-stage with life-style ↗&#10;Social / networking&#10; &#10; IP Out social night out in London ↗&#10; Women in IP Connected Bubbles social events across the UK ↗">
            <a:extLst>
              <a:ext uri="{FF2B5EF4-FFF2-40B4-BE49-F238E27FC236}">
                <a16:creationId xmlns:a16="http://schemas.microsoft.com/office/drawing/2014/main" id="{E80939F2-C576-BF2D-3C1D-9A7D3F97E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245887"/>
              </p:ext>
            </p:extLst>
          </p:nvPr>
        </p:nvGraphicFramePr>
        <p:xfrm>
          <a:off x="596900" y="1308100"/>
          <a:ext cx="10998200" cy="542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099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45C1-44A5-3C0F-847F-D8134EDE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02CC0BA8-321A-84FC-59AE-B65D5717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292A27-38BE-41A0-4A72-2557ACCD87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224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 OF IP INCLUSIVE RESOURCES</a:t>
            </a:r>
          </a:p>
        </p:txBody>
      </p:sp>
      <p:graphicFrame>
        <p:nvGraphicFramePr>
          <p:cNvPr id="3" name="Diagram 2" descr="Recordings and written reports of many of our educational events&#10; &#10; CIPA and IP Ability webinar “Knowing me, knowing you: ADHD and the IP Professions” ↗&#10; Webinar with Jonathan’s Voice “Procrastination Frustration!” ↗&#10; Busting the Menopause Myths ↗&#10;Blog posts&#10; &#10; International Women’s Day: Inspire Inclusion ↗&#10; Give yourself a break – mental wellbeing post ↗&#10; “Stories to Tell” – a series of interviews in celebration of South Asian Heritage Month ↗&#10; Cake culture and eating disorders: the bittersweet reality ↗&#10;Other resources&#10; &#10; Guidelines on Improving ethnic diversity ↗ and Recruiting for social mobility ↗&#10; IP Ability ‘Disability Confidence’ resource pack ↗&#10; Inclusivity Unlocked! Top Tips and other resources ↗&#10; Summer of IP recordings and resources (useful for outreach work) ↗">
            <a:extLst>
              <a:ext uri="{FF2B5EF4-FFF2-40B4-BE49-F238E27FC236}">
                <a16:creationId xmlns:a16="http://schemas.microsoft.com/office/drawing/2014/main" id="{A8D911B2-D644-FB3B-ACAD-939D50325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246930"/>
              </p:ext>
            </p:extLst>
          </p:nvPr>
        </p:nvGraphicFramePr>
        <p:xfrm>
          <a:off x="596900" y="1308100"/>
          <a:ext cx="10998200" cy="542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758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FDFF-FE17-2C52-1A55-3EC7173D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dirty="0"/>
              <a:t>CONTENTS</a:t>
            </a:r>
            <a:endParaRPr lang="en-GB" sz="1800" dirty="0">
              <a:highlight>
                <a:srgbClr val="FFFF00"/>
              </a:highlight>
            </a:endParaRPr>
          </a:p>
        </p:txBody>
      </p:sp>
      <p:pic>
        <p:nvPicPr>
          <p:cNvPr id="3" name="Picture 2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776F6A77-0BB6-4F3B-ED94-FD6E587A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8" name="Diagram 7" descr="Why this guide?&#10;What is EDI and why is it important? &#10;Roles in EDI&#10;IP Inclusive &#10;Get involved&#10;Resources">
            <a:extLst>
              <a:ext uri="{FF2B5EF4-FFF2-40B4-BE49-F238E27FC236}">
                <a16:creationId xmlns:a16="http://schemas.microsoft.com/office/drawing/2014/main" id="{1575F17A-C27F-97BA-D964-5FBF3B030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509272"/>
              </p:ext>
            </p:extLst>
          </p:nvPr>
        </p:nvGraphicFramePr>
        <p:xfrm>
          <a:off x="2032000" y="11578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012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21E86-BE94-F13C-2276-425B8F65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3AFC8D-EC47-E7BB-6B8F-F02921C1EA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224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 INCLUSIVE VIDEO</a:t>
            </a:r>
          </a:p>
        </p:txBody>
      </p:sp>
      <p:pic>
        <p:nvPicPr>
          <p:cNvPr id="8" name="Picture 7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E7239149-F6C0-965C-6566-8FACB2A08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757433-2E4D-C5F8-AC4E-2206008E9203}"/>
              </a:ext>
            </a:extLst>
          </p:cNvPr>
          <p:cNvSpPr txBox="1"/>
          <p:nvPr/>
        </p:nvSpPr>
        <p:spPr>
          <a:xfrm>
            <a:off x="838200" y="1192344"/>
            <a:ext cx="10121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4-minute video about volunteering with IP Inclusive and the impact of EDI - click on the play button below:</a:t>
            </a:r>
            <a:endParaRPr lang="en-GB" sz="1600" dirty="0"/>
          </a:p>
        </p:txBody>
      </p:sp>
      <p:pic>
        <p:nvPicPr>
          <p:cNvPr id="6" name="Online Media 5" title="IP Inclusive EDI starter pack video September 2024">
            <a:hlinkClick r:id="" action="ppaction://media"/>
            <a:extLst>
              <a:ext uri="{FF2B5EF4-FFF2-40B4-BE49-F238E27FC236}">
                <a16:creationId xmlns:a16="http://schemas.microsoft.com/office/drawing/2014/main" id="{AD3AD6A1-E52D-3273-6E6D-CCCB17E3C3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81330" y="1737150"/>
            <a:ext cx="8029340" cy="45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6DA35B-48E1-6454-ED49-003F6ED1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 descr="Attend events&#10; Online or in person&#10;Be an ally&#10; Remember: our communities all welcome allies to their events and committees!&#10;Volunteer:&#10; Within a community – each runs slightly differently so look at the website or contact them directly for more information&#10; For a Careers in Ideas outreach project / event or as a mentor for the Mentoring Hub&#10;Subscribe to: &#10; Our fortnightly newsletter&#10; Notifications about new website articles&#10; Updates from a particular community or regional network">
            <a:extLst>
              <a:ext uri="{FF2B5EF4-FFF2-40B4-BE49-F238E27FC236}">
                <a16:creationId xmlns:a16="http://schemas.microsoft.com/office/drawing/2014/main" id="{A64DD899-F71C-9249-FE57-A56402E9C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927102"/>
              </p:ext>
            </p:extLst>
          </p:nvPr>
        </p:nvGraphicFramePr>
        <p:xfrm>
          <a:off x="838200" y="1272116"/>
          <a:ext cx="101213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0A841E7-DC1E-8467-B379-CB83FB1355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224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INVOLVED WITH IP INCLUSIVE</a:t>
            </a:r>
          </a:p>
        </p:txBody>
      </p:sp>
      <p:pic>
        <p:nvPicPr>
          <p:cNvPr id="11" name="Picture 10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8937F78D-C752-0B62-66F1-72E9F48D3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4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A35B-48E1-6454-ED49-003F6ED1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C542D510-7F39-7E2E-F713-BD597B60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5" name="Diagram 4" descr="IP Inclusive:&#10; https://ipinclusive.org.uk/&#10;Careers in Ideas:&#10; https://ipinclusive.org.uk/careers-in-ideas/&#10;Mental Health Resources&#10; IP Inclusive Mental Health Hub: ##&#10; Jonathan’s Voice: https://jonathansvoice.org.uk/&#10; LawCare: https://www.lawcare.org.uk/&#10; The Yellow Sheet blog of the Informals - Welfare and Wellbeing tab: https://yellowsheet.wordpress.com/welfare/&#10;">
            <a:extLst>
              <a:ext uri="{FF2B5EF4-FFF2-40B4-BE49-F238E27FC236}">
                <a16:creationId xmlns:a16="http://schemas.microsoft.com/office/drawing/2014/main" id="{A64DD899-F71C-9249-FE57-A56402E9C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317799"/>
              </p:ext>
            </p:extLst>
          </p:nvPr>
        </p:nvGraphicFramePr>
        <p:xfrm>
          <a:off x="838200" y="1272116"/>
          <a:ext cx="101213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0A841E7-DC1E-8467-B379-CB83FB1355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8224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0773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FDFF-FE17-2C52-1A55-3EC7173D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6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WHY THIS GUIDE?</a:t>
            </a:r>
          </a:p>
        </p:txBody>
      </p:sp>
      <p:pic>
        <p:nvPicPr>
          <p:cNvPr id="3" name="Picture 2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19FEC95D-8768-132C-C42E-B2521568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4" name="Diagram 3" descr="To educate and raise awareness of EDI issues and how they relate to the IP professions&#10;To introduce IP Inclusive and Careers in Ideas&#10;To encourage allyship&#10;Aimed at new entrants to the profession but is relevant to anyone wanting to learn about EDI">
            <a:extLst>
              <a:ext uri="{FF2B5EF4-FFF2-40B4-BE49-F238E27FC236}">
                <a16:creationId xmlns:a16="http://schemas.microsoft.com/office/drawing/2014/main" id="{468FD422-A5D0-5DC3-FAD8-7FC69037F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762327"/>
              </p:ext>
            </p:extLst>
          </p:nvPr>
        </p:nvGraphicFramePr>
        <p:xfrm>
          <a:off x="2032000" y="1303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379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E95B-3EFB-2788-D8E1-41B89855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91"/>
            <a:ext cx="10515600" cy="989541"/>
          </a:xfrm>
        </p:spPr>
        <p:txBody>
          <a:bodyPr/>
          <a:lstStyle/>
          <a:p>
            <a:r>
              <a:rPr lang="en-US" sz="4000" dirty="0">
                <a:solidFill>
                  <a:prstClr val="black"/>
                </a:solidFill>
                <a:latin typeface="Aptos Display" panose="02110004020202020204"/>
              </a:rPr>
              <a:t>WH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AT IS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QUALITY?</a:t>
            </a:r>
            <a:endParaRPr lang="en-GB" dirty="0"/>
          </a:p>
        </p:txBody>
      </p:sp>
      <p:pic>
        <p:nvPicPr>
          <p:cNvPr id="4" name="Picture 3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B647B98E-EDA8-E89C-9F11-41DDBC15D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5" name="Diagram 4" descr="Equality: Making sure that everyone has equal opportunities by ensuring equality of: &#10; Access  -  Treatment  -  Outcomes  -  Impact &#10; It is not about giving some people an unfair advantage &#10; It is about making sure no one has an unfair disadvantage&#10;Preventing discrimination:&#10; No one should have poorer life chances because of their background, identity or experience &#10; Historically this hasn’t been the case&#10;The achievement of equality of outcomes requires:&#10; First identifying the barriers and biases  -  then taking targeted action&#10; Think in terms of “equitable” or “fair” (rather than identical) treatment for everyone&#10;Everyone needs different things to perform at their best. &#10; So let’s help to provide those things, to level the playing field">
            <a:extLst>
              <a:ext uri="{FF2B5EF4-FFF2-40B4-BE49-F238E27FC236}">
                <a16:creationId xmlns:a16="http://schemas.microsoft.com/office/drawing/2014/main" id="{A2B2A3D4-B0AB-AFAD-9A7C-1D6EB8CDE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695411"/>
              </p:ext>
            </p:extLst>
          </p:nvPr>
        </p:nvGraphicFramePr>
        <p:xfrm>
          <a:off x="838200" y="1354667"/>
          <a:ext cx="10121345" cy="524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975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41E0F-1626-37B5-2E8C-2E264FEE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6F49-32FC-3C51-115F-B75715F8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3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IVERSITY</a:t>
            </a:r>
            <a:r>
              <a:rPr lang="en-US" sz="4000" dirty="0"/>
              <a:t>? </a:t>
            </a:r>
            <a:endParaRPr lang="en-GB" sz="4000" dirty="0"/>
          </a:p>
        </p:txBody>
      </p:sp>
      <p:pic>
        <p:nvPicPr>
          <p:cNvPr id="8" name="Picture 7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FE6B0EBA-E545-CBD9-D33A-8FE035340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6AC3-6988-FDE0-3435-40528FC4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522"/>
            <a:ext cx="10515600" cy="3996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kern="150" dirty="0">
                <a:ea typeface="Calibri" panose="020F0502020204030204" pitchFamily="34" charset="0"/>
                <a:cs typeface="Calibri" panose="020F0502020204030204" pitchFamily="34" charset="0"/>
              </a:rPr>
              <a:t>The range of people in your workforce - </a:t>
            </a:r>
            <a:r>
              <a:rPr lang="en-US" sz="1800" kern="15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everyone is different in a variety of visible and non-visible ways.</a:t>
            </a:r>
            <a:r>
              <a:rPr lang="en-GB" sz="1800" kern="150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grpSp>
        <p:nvGrpSpPr>
          <p:cNvPr id="24" name="Group 23" descr="Overlapping circles showing a range of characteristics in which we all differ:&#10;colour&#10;culture&#10;background&#10;age&#10;neurodiversity&#10;caring responsibilities&#10;gender&#10;ethnicity&#10;disability&#10;socio-economic status&#10;health conditions&#10;nationality&#10;religion&#10;sexuality&#10;home life">
            <a:extLst>
              <a:ext uri="{FF2B5EF4-FFF2-40B4-BE49-F238E27FC236}">
                <a16:creationId xmlns:a16="http://schemas.microsoft.com/office/drawing/2014/main" id="{D9A56248-6D64-3BF3-D409-3A44D1CF80FA}"/>
              </a:ext>
            </a:extLst>
          </p:cNvPr>
          <p:cNvGrpSpPr/>
          <p:nvPr/>
        </p:nvGrpSpPr>
        <p:grpSpPr>
          <a:xfrm>
            <a:off x="30665" y="2112909"/>
            <a:ext cx="12132611" cy="3080421"/>
            <a:chOff x="30665" y="1529436"/>
            <a:chExt cx="12132611" cy="308042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E10D0D-6BCE-8641-533B-0C07122132B7}"/>
                </a:ext>
              </a:extLst>
            </p:cNvPr>
            <p:cNvSpPr/>
            <p:nvPr/>
          </p:nvSpPr>
          <p:spPr>
            <a:xfrm>
              <a:off x="30665" y="1541996"/>
              <a:ext cx="1760764" cy="1760764"/>
            </a:xfrm>
            <a:prstGeom prst="ellipse">
              <a:avLst/>
            </a:prstGeom>
            <a:solidFill>
              <a:srgbClr val="F4B898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Colour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E67078-C83C-DF3F-2C5F-AA92EA191AD3}"/>
                </a:ext>
              </a:extLst>
            </p:cNvPr>
            <p:cNvSpPr/>
            <p:nvPr/>
          </p:nvSpPr>
          <p:spPr>
            <a:xfrm>
              <a:off x="1521666" y="1541996"/>
              <a:ext cx="1760764" cy="1760764"/>
            </a:xfrm>
            <a:prstGeom prst="ellipse">
              <a:avLst/>
            </a:prstGeom>
            <a:solidFill>
              <a:srgbClr val="99CCFF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Background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AAB4F4-3DE5-8B4C-7AC4-53640AEDAB97}"/>
                </a:ext>
              </a:extLst>
            </p:cNvPr>
            <p:cNvSpPr/>
            <p:nvPr/>
          </p:nvSpPr>
          <p:spPr>
            <a:xfrm>
              <a:off x="3012667" y="1541996"/>
              <a:ext cx="1760764" cy="1760764"/>
            </a:xfrm>
            <a:prstGeom prst="ellipse">
              <a:avLst/>
            </a:prstGeom>
            <a:solidFill>
              <a:srgbClr val="CC3399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Neuro-diversity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973C4B-C601-7D94-E20F-DAD2DCF0188E}"/>
                </a:ext>
              </a:extLst>
            </p:cNvPr>
            <p:cNvSpPr/>
            <p:nvPr/>
          </p:nvSpPr>
          <p:spPr>
            <a:xfrm>
              <a:off x="4503668" y="1535422"/>
              <a:ext cx="1760764" cy="1760764"/>
            </a:xfrm>
            <a:prstGeom prst="ellipse">
              <a:avLst/>
            </a:prstGeom>
            <a:solidFill>
              <a:srgbClr val="86A412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Gender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1B64C1-8608-3428-BAF8-E77138018BEB}"/>
                </a:ext>
              </a:extLst>
            </p:cNvPr>
            <p:cNvSpPr/>
            <p:nvPr/>
          </p:nvSpPr>
          <p:spPr>
            <a:xfrm>
              <a:off x="5982346" y="1535422"/>
              <a:ext cx="1760764" cy="1760764"/>
            </a:xfrm>
            <a:prstGeom prst="ellipse">
              <a:avLst/>
            </a:prstGeom>
            <a:solidFill>
              <a:srgbClr val="99CCFF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Disability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349F8D-7788-58B0-14D0-75E36A6B80A7}"/>
                </a:ext>
              </a:extLst>
            </p:cNvPr>
            <p:cNvSpPr/>
            <p:nvPr/>
          </p:nvSpPr>
          <p:spPr>
            <a:xfrm>
              <a:off x="7444630" y="1534140"/>
              <a:ext cx="1760764" cy="1760764"/>
            </a:xfrm>
            <a:prstGeom prst="ellipse">
              <a:avLst/>
            </a:prstGeom>
            <a:solidFill>
              <a:srgbClr val="F4B898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Health conditions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D538B6-1F74-A906-6908-C8E3799E12FB}"/>
                </a:ext>
              </a:extLst>
            </p:cNvPr>
            <p:cNvSpPr/>
            <p:nvPr/>
          </p:nvSpPr>
          <p:spPr>
            <a:xfrm>
              <a:off x="8912786" y="1529436"/>
              <a:ext cx="1760764" cy="1760764"/>
            </a:xfrm>
            <a:prstGeom prst="ellipse">
              <a:avLst/>
            </a:prstGeom>
            <a:solidFill>
              <a:srgbClr val="CC3399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Religion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7A2DF6-145B-35C2-E366-9C29085DA32E}"/>
                </a:ext>
              </a:extLst>
            </p:cNvPr>
            <p:cNvSpPr/>
            <p:nvPr/>
          </p:nvSpPr>
          <p:spPr>
            <a:xfrm>
              <a:off x="781420" y="2839849"/>
              <a:ext cx="1760764" cy="1760764"/>
            </a:xfrm>
            <a:prstGeom prst="ellipse">
              <a:avLst/>
            </a:prstGeom>
            <a:solidFill>
              <a:srgbClr val="86A412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Culture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AF33AA-9D6A-B9CF-158D-6FFA02EC792C}"/>
                </a:ext>
              </a:extLst>
            </p:cNvPr>
            <p:cNvSpPr/>
            <p:nvPr/>
          </p:nvSpPr>
          <p:spPr>
            <a:xfrm>
              <a:off x="2264936" y="2849046"/>
              <a:ext cx="1760764" cy="1760764"/>
            </a:xfrm>
            <a:prstGeom prst="ellipse">
              <a:avLst/>
            </a:prstGeom>
            <a:solidFill>
              <a:srgbClr val="F4B898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Age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A61DF0-D9D8-518A-FE46-0F35AA6681EF}"/>
                </a:ext>
              </a:extLst>
            </p:cNvPr>
            <p:cNvSpPr/>
            <p:nvPr/>
          </p:nvSpPr>
          <p:spPr>
            <a:xfrm>
              <a:off x="3757186" y="2848197"/>
              <a:ext cx="1760764" cy="1760764"/>
            </a:xfrm>
            <a:prstGeom prst="ellipse">
              <a:avLst/>
            </a:prstGeom>
            <a:solidFill>
              <a:srgbClr val="99CCFF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50" dirty="0">
                  <a:solidFill>
                    <a:schemeClr val="tx1"/>
                  </a:solidFill>
                </a:rPr>
                <a:t>Caring responsibilities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1B2E9F-779A-9EC7-E6D8-ABAACF08A6A9}"/>
                </a:ext>
              </a:extLst>
            </p:cNvPr>
            <p:cNvSpPr/>
            <p:nvPr/>
          </p:nvSpPr>
          <p:spPr>
            <a:xfrm>
              <a:off x="5229520" y="2842327"/>
              <a:ext cx="1760764" cy="1760764"/>
            </a:xfrm>
            <a:prstGeom prst="ellipse">
              <a:avLst/>
            </a:prstGeom>
            <a:solidFill>
              <a:srgbClr val="CC3399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Ethnicity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86A963-2F10-04B1-D7D6-ADAE9C974B2F}"/>
                </a:ext>
              </a:extLst>
            </p:cNvPr>
            <p:cNvSpPr/>
            <p:nvPr/>
          </p:nvSpPr>
          <p:spPr>
            <a:xfrm>
              <a:off x="6713488" y="2839849"/>
              <a:ext cx="1760764" cy="1760764"/>
            </a:xfrm>
            <a:prstGeom prst="ellipse">
              <a:avLst/>
            </a:prstGeom>
            <a:solidFill>
              <a:srgbClr val="86A412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Socio-economic status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C134EC-3AF6-717E-3CA5-604DF6CB2572}"/>
                </a:ext>
              </a:extLst>
            </p:cNvPr>
            <p:cNvSpPr/>
            <p:nvPr/>
          </p:nvSpPr>
          <p:spPr>
            <a:xfrm>
              <a:off x="8181379" y="2842327"/>
              <a:ext cx="1760764" cy="1760764"/>
            </a:xfrm>
            <a:prstGeom prst="ellipse">
              <a:avLst/>
            </a:prstGeom>
            <a:solidFill>
              <a:srgbClr val="99CCFF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Nationality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4DAC15-CED1-A9AF-C397-4FD21C605E11}"/>
                </a:ext>
              </a:extLst>
            </p:cNvPr>
            <p:cNvSpPr/>
            <p:nvPr/>
          </p:nvSpPr>
          <p:spPr>
            <a:xfrm>
              <a:off x="10402512" y="1534140"/>
              <a:ext cx="1760764" cy="1760764"/>
            </a:xfrm>
            <a:prstGeom prst="ellipse">
              <a:avLst/>
            </a:prstGeom>
            <a:solidFill>
              <a:srgbClr val="86A412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Home life 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39B05D4-19E6-0DBE-97CA-651A4C4D103A}"/>
                </a:ext>
              </a:extLst>
            </p:cNvPr>
            <p:cNvSpPr/>
            <p:nvPr/>
          </p:nvSpPr>
          <p:spPr>
            <a:xfrm>
              <a:off x="9657649" y="2849093"/>
              <a:ext cx="1760764" cy="1760764"/>
            </a:xfrm>
            <a:prstGeom prst="ellipse">
              <a:avLst/>
            </a:prstGeom>
            <a:solidFill>
              <a:srgbClr val="F4B898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Sexuality </a:t>
              </a:r>
            </a:p>
          </p:txBody>
        </p:sp>
      </p:grpSp>
      <p:graphicFrame>
        <p:nvGraphicFramePr>
          <p:cNvPr id="6" name="Diagram 5" descr="Arrows showing a sequence of actions in relation to difference:&#10;Recognise&#10;Respect&#10;Value&#10;Embrace&#10;Promote&#10;Celebrate">
            <a:extLst>
              <a:ext uri="{FF2B5EF4-FFF2-40B4-BE49-F238E27FC236}">
                <a16:creationId xmlns:a16="http://schemas.microsoft.com/office/drawing/2014/main" id="{EC1ABD74-ED7C-CB5A-3E2D-A72620F21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126207"/>
              </p:ext>
            </p:extLst>
          </p:nvPr>
        </p:nvGraphicFramePr>
        <p:xfrm>
          <a:off x="2032000" y="5559471"/>
          <a:ext cx="8128000" cy="122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521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4BD9-9B6F-7398-5EEC-CC5632E31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3A57-9E95-1D89-48BF-63C0888A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49"/>
            <a:ext cx="10515600" cy="1076325"/>
          </a:xfrm>
        </p:spPr>
        <p:txBody>
          <a:bodyPr/>
          <a:lstStyle/>
          <a:p>
            <a:r>
              <a:rPr lang="en-US" sz="4000" dirty="0"/>
              <a:t>WHAT IS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NCLUSIVITY</a:t>
            </a:r>
            <a:r>
              <a:rPr lang="en-US" sz="4000" dirty="0"/>
              <a:t>? </a:t>
            </a:r>
            <a:endParaRPr lang="en-GB" sz="4000" dirty="0"/>
          </a:p>
        </p:txBody>
      </p:sp>
      <p:pic>
        <p:nvPicPr>
          <p:cNvPr id="3" name="Picture 2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3D845FBC-B93D-0140-CC4D-86B9C1F2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6" name="Diagram 5" descr="Helping everyone to feel:&#10; Accepted&#10; Valued&#10; Safe&#10;An inclusive workplace culture:&#10; Including everyone&#10; Policies and practices are fair for all&#10; Difference is valued&#10; A diverse range of people are supported to work together effectively&#10; Empowers and enables each person to achieve their full potential and thrive at work&#10; Everyone feels that they belong&#10; Everyone feels safe in being themselves&#10; Everyone feels that their contribution matters">
            <a:extLst>
              <a:ext uri="{FF2B5EF4-FFF2-40B4-BE49-F238E27FC236}">
                <a16:creationId xmlns:a16="http://schemas.microsoft.com/office/drawing/2014/main" id="{BBDFDB54-FA53-8228-712B-5CEFBC331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896964"/>
              </p:ext>
            </p:extLst>
          </p:nvPr>
        </p:nvGraphicFramePr>
        <p:xfrm>
          <a:off x="2032000" y="12594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454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014A2-E1BE-C3EE-ABE6-5D3FA6FA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57E3-D489-CB96-8AF1-6A1622DE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IS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</a:t>
            </a:r>
            <a:r>
              <a:rPr lang="en-US" dirty="0"/>
              <a:t> </a:t>
            </a:r>
            <a:r>
              <a:rPr lang="en-US" sz="4000" dirty="0"/>
              <a:t>IMPORTANT? </a:t>
            </a:r>
            <a:endParaRPr lang="en-GB" sz="4000" dirty="0"/>
          </a:p>
        </p:txBody>
      </p:sp>
      <p:graphicFrame>
        <p:nvGraphicFramePr>
          <p:cNvPr id="5" name="Diagram 4" descr="Greater productivity and efficiency&#10;People feeling more comfortable&#10;Better mental and physical wellbeing&#10;A wider range of perspectives&#10;Fewer mistakes&#10;Enhanced creativity and innovation&#10;Fewer grievances and HR issues&#10;Improved employee engagement and retention&#10;Improved team cohesion&#10;Increased collaboration&#10;Improved staff retention">
            <a:extLst>
              <a:ext uri="{FF2B5EF4-FFF2-40B4-BE49-F238E27FC236}">
                <a16:creationId xmlns:a16="http://schemas.microsoft.com/office/drawing/2014/main" id="{D693519D-DF0F-2E23-C86A-09730F062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910550"/>
              </p:ext>
            </p:extLst>
          </p:nvPr>
        </p:nvGraphicFramePr>
        <p:xfrm>
          <a:off x="1318954" y="1690688"/>
          <a:ext cx="9554092" cy="462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CC1F091C-C52A-68A7-E200-EE7496CB02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FA43-3CB2-6658-CA25-78029813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YOUR ORGANISATION’S ROLE IN </a:t>
            </a:r>
            <a:r>
              <a:rPr lang="en-US" sz="4000" dirty="0">
                <a:solidFill>
                  <a:schemeClr val="accent1"/>
                </a:solidFill>
              </a:rPr>
              <a:t>E</a:t>
            </a:r>
            <a:r>
              <a:rPr lang="en-US" sz="4000" dirty="0">
                <a:solidFill>
                  <a:schemeClr val="accent5"/>
                </a:solidFill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</a:t>
            </a:r>
            <a:endParaRPr lang="en-GB" sz="40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Diagram 3" descr="What is your organisation's EDI policy?&#10;Do they have an EDI committee or any focus groups?&#10;Do they run EDI events or publish articles?&#10;Are they signatories to the IP Inclusive charter?&#10;What outreach work do they do to promote diversity amongst new recruits?&#10;How can you get involved?">
            <a:extLst>
              <a:ext uri="{FF2B5EF4-FFF2-40B4-BE49-F238E27FC236}">
                <a16:creationId xmlns:a16="http://schemas.microsoft.com/office/drawing/2014/main" id="{27D2388D-E1BA-6DFE-E4E8-1C0C4D03B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413444"/>
              </p:ext>
            </p:extLst>
          </p:nvPr>
        </p:nvGraphicFramePr>
        <p:xfrm>
          <a:off x="1543050" y="1870314"/>
          <a:ext cx="9105900" cy="408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03FCC255-4A59-B814-2138-C806075B0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C915-E0BE-CCD5-A97E-0E65A085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YOUR ROLE IN </a:t>
            </a:r>
            <a:r>
              <a:rPr lang="en-US" sz="4000" dirty="0">
                <a:solidFill>
                  <a:schemeClr val="accent1"/>
                </a:solidFill>
              </a:rPr>
              <a:t>E</a:t>
            </a:r>
            <a:r>
              <a:rPr lang="en-US" sz="4000" dirty="0">
                <a:solidFill>
                  <a:schemeClr val="accent5"/>
                </a:solidFill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</a:t>
            </a: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3" name="Picture 2" descr="IP Inclusive logo with the text 'Working for diversity and inclusion in IP'">
            <a:extLst>
              <a:ext uri="{FF2B5EF4-FFF2-40B4-BE49-F238E27FC236}">
                <a16:creationId xmlns:a16="http://schemas.microsoft.com/office/drawing/2014/main" id="{37ADC6BD-1E42-8DD4-8EE0-E2741B1C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46" y="124539"/>
            <a:ext cx="1048304" cy="770811"/>
          </a:xfrm>
          <a:prstGeom prst="rect">
            <a:avLst/>
          </a:prstGeom>
        </p:spPr>
      </p:pic>
      <p:graphicFrame>
        <p:nvGraphicFramePr>
          <p:cNvPr id="4" name="Diagram 3" descr="Educate yourself&#10;Get involved in EDI-related discussions&#10;Participate in EDI events&#10;Use inclusive language&#10;Be an ally to others &#10;Seek out and make use of your allies &#10;Get involved with IP Inclusive and/or Careers in Ideas">
            <a:extLst>
              <a:ext uri="{FF2B5EF4-FFF2-40B4-BE49-F238E27FC236}">
                <a16:creationId xmlns:a16="http://schemas.microsoft.com/office/drawing/2014/main" id="{27D2388D-E1BA-6DFE-E4E8-1C0C4D03B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992942"/>
              </p:ext>
            </p:extLst>
          </p:nvPr>
        </p:nvGraphicFramePr>
        <p:xfrm>
          <a:off x="1435100" y="1870314"/>
          <a:ext cx="9321800" cy="408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64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1652</Words>
  <Application>Microsoft Office PowerPoint</Application>
  <PresentationFormat>Widescreen</PresentationFormat>
  <Paragraphs>215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Wingdings</vt:lpstr>
      <vt:lpstr>Office Theme</vt:lpstr>
      <vt:lpstr>INTRODUCTION TO EQUALITY DIVERSITY INCLUSIVITY  PART 1</vt:lpstr>
      <vt:lpstr>CONTENTS</vt:lpstr>
      <vt:lpstr>WHY THIS GUIDE?</vt:lpstr>
      <vt:lpstr>WHAT IS EQUALITY?</vt:lpstr>
      <vt:lpstr>WHAT IS DIVERSITY? </vt:lpstr>
      <vt:lpstr>WHAT IS INCLUSIVITY? </vt:lpstr>
      <vt:lpstr>WHY IS EDI IMPORTANT? </vt:lpstr>
      <vt:lpstr>YOUR ORGANISATION’S ROLE IN EDI</vt:lpstr>
      <vt:lpstr>YOUR ROLE IN EDI</vt:lpstr>
      <vt:lpstr>IP INCLUSIVE</vt:lpstr>
      <vt:lpstr>IP INCLUSIVE – WHAT WE DO</vt:lpstr>
      <vt:lpstr>BENEFITS OF IP INCLUSIVE </vt:lpstr>
      <vt:lpstr>IP INCLUSIVE COMMUNITIES (1)</vt:lpstr>
      <vt:lpstr>IP INCLUSIVE COMMUNITIES (2)</vt:lpstr>
      <vt:lpstr>IP INCLUSIVE REGIONAL ACTIVITIES</vt:lpstr>
      <vt:lpstr>IP INCLUSIVE: CAREERS IN IDEAS</vt:lpstr>
      <vt:lpstr>IP INCLUSIVE – MENTAL WELLBEING</vt:lpstr>
      <vt:lpstr>SOME IP INCLUSIVE EVENTS FROM 2024</vt:lpstr>
      <vt:lpstr>EXAMPLES OF IP INCLUSIVE RESOURCES</vt:lpstr>
      <vt:lpstr>IP INCLUSIVE VIDEO</vt:lpstr>
      <vt:lpstr>GET INVOLVED WITH IP INCLUSIVE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EQUALITYDIVERSITYINCLUSION</dc:title>
  <dc:creator>Helen Smith</dc:creator>
  <cp:lastModifiedBy>Helen Smith</cp:lastModifiedBy>
  <cp:revision>13</cp:revision>
  <dcterms:created xsi:type="dcterms:W3CDTF">2024-02-21T13:27:02Z</dcterms:created>
  <dcterms:modified xsi:type="dcterms:W3CDTF">2024-10-01T13:07:07Z</dcterms:modified>
</cp:coreProperties>
</file>