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0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1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2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3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4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5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16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17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18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9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20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334" r:id="rId4"/>
    <p:sldId id="338" r:id="rId5"/>
    <p:sldId id="361" r:id="rId6"/>
    <p:sldId id="339" r:id="rId7"/>
    <p:sldId id="340" r:id="rId8"/>
    <p:sldId id="341" r:id="rId9"/>
    <p:sldId id="342" r:id="rId10"/>
    <p:sldId id="343" r:id="rId11"/>
    <p:sldId id="344" r:id="rId12"/>
    <p:sldId id="347" r:id="rId13"/>
    <p:sldId id="348" r:id="rId14"/>
    <p:sldId id="349" r:id="rId15"/>
    <p:sldId id="350" r:id="rId16"/>
    <p:sldId id="359" r:id="rId17"/>
    <p:sldId id="357" r:id="rId18"/>
    <p:sldId id="353" r:id="rId19"/>
    <p:sldId id="355" r:id="rId20"/>
    <p:sldId id="356" r:id="rId21"/>
    <p:sldId id="360" r:id="rId22"/>
    <p:sldId id="36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69AC31-9A80-8F8F-E246-2A74215BD3AF}" name="Helen Smith" initials="HS" userId="9439456d0c8533d5" providerId="Windows Live"/>
  <p188:author id="{1DF1EAE6-E023-0772-36B8-F3C35D89ABAE}" name="Andrea Brewster" initials="AB" userId="0dd0fec47541cee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FDD44F-7CC7-41C6-BFE2-D1331F232406}" v="19" dt="2024-12-04T14:23:29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25" autoAdjust="0"/>
  </p:normalViewPr>
  <p:slideViewPr>
    <p:cSldViewPr snapToGrid="0">
      <p:cViewPr varScale="1">
        <p:scale>
          <a:sx n="128" d="100"/>
          <a:sy n="128" d="100"/>
        </p:scale>
        <p:origin x="138" y="2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50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Smith" userId="9439456d0c8533d5" providerId="LiveId" clId="{C4FDD44F-7CC7-41C6-BFE2-D1331F232406}"/>
    <pc:docChg chg="custSel modSld modMainMaster">
      <pc:chgData name="Helen Smith" userId="9439456d0c8533d5" providerId="LiveId" clId="{C4FDD44F-7CC7-41C6-BFE2-D1331F232406}" dt="2024-12-04T14:23:29.289" v="40"/>
      <pc:docMkLst>
        <pc:docMk/>
      </pc:docMkLst>
      <pc:sldChg chg="setBg">
        <pc:chgData name="Helen Smith" userId="9439456d0c8533d5" providerId="LiveId" clId="{C4FDD44F-7CC7-41C6-BFE2-D1331F232406}" dt="2024-12-04T14:23:29.289" v="40"/>
        <pc:sldMkLst>
          <pc:docMk/>
          <pc:sldMk cId="736631242" sldId="256"/>
        </pc:sldMkLst>
      </pc:sldChg>
      <pc:sldChg chg="delSp modSp mod setBg">
        <pc:chgData name="Helen Smith" userId="9439456d0c8533d5" providerId="LiveId" clId="{C4FDD44F-7CC7-41C6-BFE2-D1331F232406}" dt="2024-12-04T14:23:12.416" v="39"/>
        <pc:sldMkLst>
          <pc:docMk/>
          <pc:sldMk cId="1627343413" sldId="257"/>
        </pc:sldMkLst>
        <pc:picChg chg="del mod">
          <ac:chgData name="Helen Smith" userId="9439456d0c8533d5" providerId="LiveId" clId="{C4FDD44F-7CC7-41C6-BFE2-D1331F232406}" dt="2024-12-04T14:21:31.422" v="17" actId="478"/>
          <ac:picMkLst>
            <pc:docMk/>
            <pc:sldMk cId="1627343413" sldId="257"/>
            <ac:picMk id="3" creationId="{276E329F-AED9-7353-4604-C0A624BD74B6}"/>
          </ac:picMkLst>
        </pc:picChg>
      </pc:sldChg>
      <pc:sldChg chg="delSp mod setBg">
        <pc:chgData name="Helen Smith" userId="9439456d0c8533d5" providerId="LiveId" clId="{C4FDD44F-7CC7-41C6-BFE2-D1331F232406}" dt="2024-12-04T14:23:12.416" v="39"/>
        <pc:sldMkLst>
          <pc:docMk/>
          <pc:sldMk cId="1428072149" sldId="334"/>
        </pc:sldMkLst>
        <pc:picChg chg="del">
          <ac:chgData name="Helen Smith" userId="9439456d0c8533d5" providerId="LiveId" clId="{C4FDD44F-7CC7-41C6-BFE2-D1331F232406}" dt="2024-12-04T14:21:43.779" v="18" actId="478"/>
          <ac:picMkLst>
            <pc:docMk/>
            <pc:sldMk cId="1428072149" sldId="334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1:46.933" v="19" actId="478"/>
        <pc:sldMkLst>
          <pc:docMk/>
          <pc:sldMk cId="2616311748" sldId="338"/>
        </pc:sldMkLst>
        <pc:picChg chg="del">
          <ac:chgData name="Helen Smith" userId="9439456d0c8533d5" providerId="LiveId" clId="{C4FDD44F-7CC7-41C6-BFE2-D1331F232406}" dt="2024-12-04T14:21:46.933" v="19" actId="478"/>
          <ac:picMkLst>
            <pc:docMk/>
            <pc:sldMk cId="2616311748" sldId="338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1:53.086" v="21" actId="478"/>
        <pc:sldMkLst>
          <pc:docMk/>
          <pc:sldMk cId="423465309" sldId="339"/>
        </pc:sldMkLst>
        <pc:picChg chg="del">
          <ac:chgData name="Helen Smith" userId="9439456d0c8533d5" providerId="LiveId" clId="{C4FDD44F-7CC7-41C6-BFE2-D1331F232406}" dt="2024-12-04T14:21:53.086" v="21" actId="478"/>
          <ac:picMkLst>
            <pc:docMk/>
            <pc:sldMk cId="423465309" sldId="339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1:54.762" v="22" actId="478"/>
        <pc:sldMkLst>
          <pc:docMk/>
          <pc:sldMk cId="2082997166" sldId="340"/>
        </pc:sldMkLst>
        <pc:picChg chg="del">
          <ac:chgData name="Helen Smith" userId="9439456d0c8533d5" providerId="LiveId" clId="{C4FDD44F-7CC7-41C6-BFE2-D1331F232406}" dt="2024-12-04T14:21:54.762" v="22" actId="478"/>
          <ac:picMkLst>
            <pc:docMk/>
            <pc:sldMk cId="2082997166" sldId="340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1:56.419" v="23" actId="478"/>
        <pc:sldMkLst>
          <pc:docMk/>
          <pc:sldMk cId="1201457145" sldId="341"/>
        </pc:sldMkLst>
        <pc:picChg chg="del">
          <ac:chgData name="Helen Smith" userId="9439456d0c8533d5" providerId="LiveId" clId="{C4FDD44F-7CC7-41C6-BFE2-D1331F232406}" dt="2024-12-04T14:21:56.419" v="23" actId="478"/>
          <ac:picMkLst>
            <pc:docMk/>
            <pc:sldMk cId="1201457145" sldId="341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1:58.215" v="24" actId="478"/>
        <pc:sldMkLst>
          <pc:docMk/>
          <pc:sldMk cId="1182062088" sldId="342"/>
        </pc:sldMkLst>
        <pc:picChg chg="del">
          <ac:chgData name="Helen Smith" userId="9439456d0c8533d5" providerId="LiveId" clId="{C4FDD44F-7CC7-41C6-BFE2-D1331F232406}" dt="2024-12-04T14:21:58.215" v="24" actId="478"/>
          <ac:picMkLst>
            <pc:docMk/>
            <pc:sldMk cId="1182062088" sldId="342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02.058" v="25" actId="478"/>
        <pc:sldMkLst>
          <pc:docMk/>
          <pc:sldMk cId="1218672451" sldId="343"/>
        </pc:sldMkLst>
        <pc:picChg chg="del">
          <ac:chgData name="Helen Smith" userId="9439456d0c8533d5" providerId="LiveId" clId="{C4FDD44F-7CC7-41C6-BFE2-D1331F232406}" dt="2024-12-04T14:22:02.058" v="25" actId="478"/>
          <ac:picMkLst>
            <pc:docMk/>
            <pc:sldMk cId="1218672451" sldId="343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03.572" v="26" actId="478"/>
        <pc:sldMkLst>
          <pc:docMk/>
          <pc:sldMk cId="2333293637" sldId="344"/>
        </pc:sldMkLst>
        <pc:picChg chg="del">
          <ac:chgData name="Helen Smith" userId="9439456d0c8533d5" providerId="LiveId" clId="{C4FDD44F-7CC7-41C6-BFE2-D1331F232406}" dt="2024-12-04T14:22:03.572" v="26" actId="478"/>
          <ac:picMkLst>
            <pc:docMk/>
            <pc:sldMk cId="2333293637" sldId="344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04.920" v="27" actId="478"/>
        <pc:sldMkLst>
          <pc:docMk/>
          <pc:sldMk cId="3696836145" sldId="347"/>
        </pc:sldMkLst>
        <pc:picChg chg="del">
          <ac:chgData name="Helen Smith" userId="9439456d0c8533d5" providerId="LiveId" clId="{C4FDD44F-7CC7-41C6-BFE2-D1331F232406}" dt="2024-12-04T14:22:04.920" v="27" actId="478"/>
          <ac:picMkLst>
            <pc:docMk/>
            <pc:sldMk cId="3696836145" sldId="347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06.261" v="28" actId="478"/>
        <pc:sldMkLst>
          <pc:docMk/>
          <pc:sldMk cId="3557722738" sldId="348"/>
        </pc:sldMkLst>
        <pc:picChg chg="del">
          <ac:chgData name="Helen Smith" userId="9439456d0c8533d5" providerId="LiveId" clId="{C4FDD44F-7CC7-41C6-BFE2-D1331F232406}" dt="2024-12-04T14:22:06.261" v="28" actId="478"/>
          <ac:picMkLst>
            <pc:docMk/>
            <pc:sldMk cId="3557722738" sldId="348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07.665" v="29" actId="478"/>
        <pc:sldMkLst>
          <pc:docMk/>
          <pc:sldMk cId="1970758633" sldId="349"/>
        </pc:sldMkLst>
        <pc:picChg chg="del">
          <ac:chgData name="Helen Smith" userId="9439456d0c8533d5" providerId="LiveId" clId="{C4FDD44F-7CC7-41C6-BFE2-D1331F232406}" dt="2024-12-04T14:22:07.665" v="29" actId="478"/>
          <ac:picMkLst>
            <pc:docMk/>
            <pc:sldMk cId="1970758633" sldId="349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09.035" v="30" actId="478"/>
        <pc:sldMkLst>
          <pc:docMk/>
          <pc:sldMk cId="144151136" sldId="350"/>
        </pc:sldMkLst>
        <pc:picChg chg="del">
          <ac:chgData name="Helen Smith" userId="9439456d0c8533d5" providerId="LiveId" clId="{C4FDD44F-7CC7-41C6-BFE2-D1331F232406}" dt="2024-12-04T14:22:09.035" v="30" actId="478"/>
          <ac:picMkLst>
            <pc:docMk/>
            <pc:sldMk cId="144151136" sldId="350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13.554" v="33" actId="478"/>
        <pc:sldMkLst>
          <pc:docMk/>
          <pc:sldMk cId="2403031723" sldId="353"/>
        </pc:sldMkLst>
        <pc:picChg chg="del">
          <ac:chgData name="Helen Smith" userId="9439456d0c8533d5" providerId="LiveId" clId="{C4FDD44F-7CC7-41C6-BFE2-D1331F232406}" dt="2024-12-04T14:22:13.554" v="33" actId="478"/>
          <ac:picMkLst>
            <pc:docMk/>
            <pc:sldMk cId="2403031723" sldId="353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14.976" v="34" actId="478"/>
        <pc:sldMkLst>
          <pc:docMk/>
          <pc:sldMk cId="1405999395" sldId="355"/>
        </pc:sldMkLst>
        <pc:picChg chg="del">
          <ac:chgData name="Helen Smith" userId="9439456d0c8533d5" providerId="LiveId" clId="{C4FDD44F-7CC7-41C6-BFE2-D1331F232406}" dt="2024-12-04T14:22:14.976" v="34" actId="478"/>
          <ac:picMkLst>
            <pc:docMk/>
            <pc:sldMk cId="1405999395" sldId="355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16.373" v="35" actId="478"/>
        <pc:sldMkLst>
          <pc:docMk/>
          <pc:sldMk cId="570220672" sldId="356"/>
        </pc:sldMkLst>
        <pc:picChg chg="del">
          <ac:chgData name="Helen Smith" userId="9439456d0c8533d5" providerId="LiveId" clId="{C4FDD44F-7CC7-41C6-BFE2-D1331F232406}" dt="2024-12-04T14:22:16.373" v="35" actId="478"/>
          <ac:picMkLst>
            <pc:docMk/>
            <pc:sldMk cId="570220672" sldId="356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12.025" v="32" actId="478"/>
        <pc:sldMkLst>
          <pc:docMk/>
          <pc:sldMk cId="522378012" sldId="357"/>
        </pc:sldMkLst>
        <pc:picChg chg="del">
          <ac:chgData name="Helen Smith" userId="9439456d0c8533d5" providerId="LiveId" clId="{C4FDD44F-7CC7-41C6-BFE2-D1331F232406}" dt="2024-12-04T14:22:12.025" v="32" actId="478"/>
          <ac:picMkLst>
            <pc:docMk/>
            <pc:sldMk cId="522378012" sldId="357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10.675" v="31" actId="478"/>
        <pc:sldMkLst>
          <pc:docMk/>
          <pc:sldMk cId="3202283000" sldId="359"/>
        </pc:sldMkLst>
        <pc:picChg chg="del">
          <ac:chgData name="Helen Smith" userId="9439456d0c8533d5" providerId="LiveId" clId="{C4FDD44F-7CC7-41C6-BFE2-D1331F232406}" dt="2024-12-04T14:22:10.675" v="31" actId="478"/>
          <ac:picMkLst>
            <pc:docMk/>
            <pc:sldMk cId="3202283000" sldId="359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17.904" v="36" actId="478"/>
        <pc:sldMkLst>
          <pc:docMk/>
          <pc:sldMk cId="3687631063" sldId="360"/>
        </pc:sldMkLst>
        <pc:picChg chg="del">
          <ac:chgData name="Helen Smith" userId="9439456d0c8533d5" providerId="LiveId" clId="{C4FDD44F-7CC7-41C6-BFE2-D1331F232406}" dt="2024-12-04T14:22:17.904" v="36" actId="478"/>
          <ac:picMkLst>
            <pc:docMk/>
            <pc:sldMk cId="3687631063" sldId="360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1:50.511" v="20" actId="478"/>
        <pc:sldMkLst>
          <pc:docMk/>
          <pc:sldMk cId="180326408" sldId="361"/>
        </pc:sldMkLst>
        <pc:picChg chg="del">
          <ac:chgData name="Helen Smith" userId="9439456d0c8533d5" providerId="LiveId" clId="{C4FDD44F-7CC7-41C6-BFE2-D1331F232406}" dt="2024-12-04T14:21:50.511" v="20" actId="478"/>
          <ac:picMkLst>
            <pc:docMk/>
            <pc:sldMk cId="180326408" sldId="361"/>
            <ac:picMk id="3" creationId="{70A9273A-0A54-32D6-BA55-35C1D80B439D}"/>
          </ac:picMkLst>
        </pc:picChg>
      </pc:sldChg>
      <pc:sldChg chg="delSp mod">
        <pc:chgData name="Helen Smith" userId="9439456d0c8533d5" providerId="LiveId" clId="{C4FDD44F-7CC7-41C6-BFE2-D1331F232406}" dt="2024-12-04T14:22:19.321" v="37" actId="478"/>
        <pc:sldMkLst>
          <pc:docMk/>
          <pc:sldMk cId="1161812148" sldId="362"/>
        </pc:sldMkLst>
        <pc:picChg chg="del">
          <ac:chgData name="Helen Smith" userId="9439456d0c8533d5" providerId="LiveId" clId="{C4FDD44F-7CC7-41C6-BFE2-D1331F232406}" dt="2024-12-04T14:22:19.321" v="37" actId="478"/>
          <ac:picMkLst>
            <pc:docMk/>
            <pc:sldMk cId="1161812148" sldId="362"/>
            <ac:picMk id="3" creationId="{84B13432-1B83-0825-919D-0CA1575462C4}"/>
          </ac:picMkLst>
        </pc:picChg>
      </pc:sldChg>
      <pc:sldMasterChg chg="setBg modSldLayout">
        <pc:chgData name="Helen Smith" userId="9439456d0c8533d5" providerId="LiveId" clId="{C4FDD44F-7CC7-41C6-BFE2-D1331F232406}" dt="2024-12-04T14:23:12.416" v="39"/>
        <pc:sldMasterMkLst>
          <pc:docMk/>
          <pc:sldMasterMk cId="557031078" sldId="2147483648"/>
        </pc:sldMasterMkLst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1553875260" sldId="2147483649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949128746" sldId="2147483650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4253591417" sldId="2147483651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3775187527" sldId="2147483652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1018092351" sldId="2147483653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2818987639" sldId="2147483654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2217632003" sldId="2147483655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2947430062" sldId="2147483656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1942855548" sldId="2147483657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1419301683" sldId="2147483658"/>
          </pc:sldLayoutMkLst>
        </pc:sldLayoutChg>
        <pc:sldLayoutChg chg="setBg">
          <pc:chgData name="Helen Smith" userId="9439456d0c8533d5" providerId="LiveId" clId="{C4FDD44F-7CC7-41C6-BFE2-D1331F232406}" dt="2024-12-04T14:23:12.416" v="39"/>
          <pc:sldLayoutMkLst>
            <pc:docMk/>
            <pc:sldMasterMk cId="557031078" sldId="2147483648"/>
            <pc:sldLayoutMk cId="1285601045" sldId="2147483659"/>
          </pc:sldLayoutMkLst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ipinclusive.org.uk/community/ip-ability/" TargetMode="External"/><Relationship Id="rId7" Type="http://schemas.openxmlformats.org/officeDocument/2006/relationships/hyperlink" Target="https://ipinclusive.org.uk/community/women-in-ip/" TargetMode="External"/><Relationship Id="rId2" Type="http://schemas.openxmlformats.org/officeDocument/2006/relationships/hyperlink" Target="https://ipinclusive.org.uk/community/ethnic-minority-ip-professionals/" TargetMode="External"/><Relationship Id="rId1" Type="http://schemas.openxmlformats.org/officeDocument/2006/relationships/hyperlink" Target="https://ipinclusive.org.uk/community/" TargetMode="External"/><Relationship Id="rId6" Type="http://schemas.openxmlformats.org/officeDocument/2006/relationships/hyperlink" Target="https://ipinclusive.org.uk/community/ip-out/" TargetMode="External"/><Relationship Id="rId5" Type="http://schemas.openxmlformats.org/officeDocument/2006/relationships/hyperlink" Target="https://ipinclusive.org.uk/community/ip-futures/" TargetMode="External"/><Relationship Id="rId4" Type="http://schemas.openxmlformats.org/officeDocument/2006/relationships/hyperlink" Target="https://ipinclusive.org.uk/community/ipause/" TargetMode="External"/></Relationships>
</file>

<file path=ppt/diagrams/_rels/data20.xml.rels><?xml version="1.0" encoding="UTF-8" standalone="yes"?>
<Relationships xmlns="http://schemas.openxmlformats.org/package/2006/relationships"><Relationship Id="rId2" Type="http://schemas.openxmlformats.org/officeDocument/2006/relationships/hyperlink" Target="https://ipinclusive.org.uk/wp-content/uploads/2022/10/IP-Ability-Resources-October-2022.pdf" TargetMode="External"/><Relationship Id="rId1" Type="http://schemas.openxmlformats.org/officeDocument/2006/relationships/hyperlink" Target="https://ipinclusive.org.uk/resources/menopause-inclusivity/" TargetMode="External"/></Relationships>
</file>

<file path=ppt/diagrams/_rels/data2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4kYmB_iKJg96q790Z9zBxfFffX6kK5mH" TargetMode="External"/><Relationship Id="rId2" Type="http://schemas.openxmlformats.org/officeDocument/2006/relationships/hyperlink" Target="https://ipinclusive.org.uk/newsandfeatures/allies-and-supporters-event-report/" TargetMode="External"/><Relationship Id="rId1" Type="http://schemas.openxmlformats.org/officeDocument/2006/relationships/hyperlink" Target="https://ipinclusive.org.uk/resources/edi-starter-pack/" TargetMode="External"/><Relationship Id="rId4" Type="http://schemas.openxmlformats.org/officeDocument/2006/relationships/hyperlink" Target="https://ipinclusive.org.uk/resources/notes-on-di-champions/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ipinclusive.org.uk/community/ip-ability/" TargetMode="External"/><Relationship Id="rId7" Type="http://schemas.openxmlformats.org/officeDocument/2006/relationships/hyperlink" Target="https://ipinclusive.org.uk/community/women-in-ip/" TargetMode="External"/><Relationship Id="rId2" Type="http://schemas.openxmlformats.org/officeDocument/2006/relationships/hyperlink" Target="https://ipinclusive.org.uk/community/ethnic-minority-ip-professionals/" TargetMode="External"/><Relationship Id="rId1" Type="http://schemas.openxmlformats.org/officeDocument/2006/relationships/hyperlink" Target="https://ipinclusive.org.uk/community/" TargetMode="External"/><Relationship Id="rId6" Type="http://schemas.openxmlformats.org/officeDocument/2006/relationships/hyperlink" Target="https://ipinclusive.org.uk/community/ip-out/" TargetMode="External"/><Relationship Id="rId5" Type="http://schemas.openxmlformats.org/officeDocument/2006/relationships/hyperlink" Target="https://ipinclusive.org.uk/community/ip-futures/" TargetMode="External"/><Relationship Id="rId4" Type="http://schemas.openxmlformats.org/officeDocument/2006/relationships/hyperlink" Target="https://ipinclusive.org.uk/community/ipause/" TargetMode="External"/></Relationships>
</file>

<file path=ppt/diagrams/_rels/drawing20.xml.rels><?xml version="1.0" encoding="UTF-8" standalone="yes"?>
<Relationships xmlns="http://schemas.openxmlformats.org/package/2006/relationships"><Relationship Id="rId2" Type="http://schemas.openxmlformats.org/officeDocument/2006/relationships/hyperlink" Target="https://ipinclusive.org.uk/wp-content/uploads/2022/10/IP-Ability-Resources-October-2022.pdf" TargetMode="External"/><Relationship Id="rId1" Type="http://schemas.openxmlformats.org/officeDocument/2006/relationships/hyperlink" Target="https://ipinclusive.org.uk/resources/menopause-inclusivity/" TargetMode="External"/></Relationships>
</file>

<file path=ppt/diagrams/_rels/drawing21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folders/14kYmB_iKJg96q790Z9zBxfFffX6kK5mH" TargetMode="External"/><Relationship Id="rId2" Type="http://schemas.openxmlformats.org/officeDocument/2006/relationships/hyperlink" Target="https://ipinclusive.org.uk/newsandfeatures/allies-and-supporters-event-report/" TargetMode="External"/><Relationship Id="rId1" Type="http://schemas.openxmlformats.org/officeDocument/2006/relationships/hyperlink" Target="https://ipinclusive.org.uk/resources/edi-starter-pack/" TargetMode="External"/><Relationship Id="rId4" Type="http://schemas.openxmlformats.org/officeDocument/2006/relationships/hyperlink" Target="https://ipinclusive.org.uk/resources/notes-on-di-champions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8AE9A1-6903-409C-B574-B3F235B361C8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93DBDF2-D3AD-4944-BFF3-FFB2ACB03DC2}">
      <dgm:prSet phldrT="[Text]"/>
      <dgm:spPr/>
      <dgm:t>
        <a:bodyPr/>
        <a:lstStyle/>
        <a:p>
          <a:r>
            <a:rPr lang="en-US" dirty="0"/>
            <a:t>About this guide</a:t>
          </a:r>
          <a:endParaRPr lang="en-GB" dirty="0"/>
        </a:p>
      </dgm:t>
      <dgm:extLst>
        <a:ext uri="{E40237B7-FDA0-4F09-8148-C483321AD2D9}">
          <dgm14:cNvPr xmlns:dgm14="http://schemas.microsoft.com/office/drawing/2010/diagram" id="0" name="" descr="&#10;"/>
        </a:ext>
      </dgm:extLst>
    </dgm:pt>
    <dgm:pt modelId="{DFB0DF27-5D24-4552-95BB-AA64FE641C6C}" type="parTrans" cxnId="{C775DBC1-18F3-4A2B-AE4C-DAFD4607BFF6}">
      <dgm:prSet/>
      <dgm:spPr/>
      <dgm:t>
        <a:bodyPr/>
        <a:lstStyle/>
        <a:p>
          <a:endParaRPr lang="en-GB"/>
        </a:p>
      </dgm:t>
    </dgm:pt>
    <dgm:pt modelId="{EFE0D748-1F5A-4BA4-A6F9-79FDB92590D8}" type="sibTrans" cxnId="{C775DBC1-18F3-4A2B-AE4C-DAFD4607BFF6}">
      <dgm:prSet/>
      <dgm:spPr/>
      <dgm:t>
        <a:bodyPr/>
        <a:lstStyle/>
        <a:p>
          <a:endParaRPr lang="en-GB"/>
        </a:p>
      </dgm:t>
    </dgm:pt>
    <dgm:pt modelId="{E60C1719-4046-40CD-A5FA-B8A8E4E7A721}">
      <dgm:prSet/>
      <dgm:spPr/>
      <dgm:t>
        <a:bodyPr/>
        <a:lstStyle/>
        <a:p>
          <a:r>
            <a:rPr lang="en-US" dirty="0"/>
            <a:t>Using your platform for effective allyship</a:t>
          </a:r>
        </a:p>
      </dgm:t>
      <dgm:extLst>
        <a:ext uri="{E40237B7-FDA0-4F09-8148-C483321AD2D9}">
          <dgm14:cNvPr xmlns:dgm14="http://schemas.microsoft.com/office/drawing/2010/diagram" id="0" name="" descr="What is allyship?&#10;Why is allyship important?&#10;Who can be an ally?&#10;How to be an effective ally&#10;Resources&#10;"/>
        </a:ext>
      </dgm:extLst>
    </dgm:pt>
    <dgm:pt modelId="{F675D497-852F-45B3-A737-424EA72F416E}" type="parTrans" cxnId="{5DB5258F-6718-4B50-A642-A914525BA394}">
      <dgm:prSet/>
      <dgm:spPr/>
      <dgm:t>
        <a:bodyPr/>
        <a:lstStyle/>
        <a:p>
          <a:endParaRPr lang="en-GB"/>
        </a:p>
      </dgm:t>
    </dgm:pt>
    <dgm:pt modelId="{2A53AA91-E8A8-45A7-8A63-1C0E7C1E4F30}" type="sibTrans" cxnId="{5DB5258F-6718-4B50-A642-A914525BA394}">
      <dgm:prSet/>
      <dgm:spPr/>
      <dgm:t>
        <a:bodyPr/>
        <a:lstStyle/>
        <a:p>
          <a:endParaRPr lang="en-GB"/>
        </a:p>
      </dgm:t>
    </dgm:pt>
    <dgm:pt modelId="{E34CEA7D-1AFD-4DAE-93DA-1C159F72A101}">
      <dgm:prSet/>
      <dgm:spPr/>
      <dgm:t>
        <a:bodyPr/>
        <a:lstStyle/>
        <a:p>
          <a:r>
            <a:rPr lang="en-US" dirty="0"/>
            <a:t>Creating change in your </a:t>
          </a:r>
          <a:r>
            <a:rPr lang="en-US" dirty="0" err="1"/>
            <a:t>organisation</a:t>
          </a:r>
          <a:endParaRPr lang="en-US" dirty="0"/>
        </a:p>
      </dgm:t>
      <dgm:extLst>
        <a:ext uri="{E40237B7-FDA0-4F09-8148-C483321AD2D9}">
          <dgm14:cNvPr xmlns:dgm14="http://schemas.microsoft.com/office/drawing/2010/diagram" id="0" name="" descr="What is allyship?&#10;Why is allyship important?&#10;Who can be an ally?&#10;How to be an effective ally&#10;Resources&#10;"/>
        </a:ext>
      </dgm:extLst>
    </dgm:pt>
    <dgm:pt modelId="{D987457A-0C6F-46C1-946A-EE5724604958}" type="parTrans" cxnId="{874280C7-30BA-4863-B0A0-B32016489774}">
      <dgm:prSet/>
      <dgm:spPr/>
      <dgm:t>
        <a:bodyPr/>
        <a:lstStyle/>
        <a:p>
          <a:endParaRPr lang="en-GB"/>
        </a:p>
      </dgm:t>
    </dgm:pt>
    <dgm:pt modelId="{92DEB807-678B-4D66-B8F8-4DE261E953AF}" type="sibTrans" cxnId="{874280C7-30BA-4863-B0A0-B32016489774}">
      <dgm:prSet/>
      <dgm:spPr/>
      <dgm:t>
        <a:bodyPr/>
        <a:lstStyle/>
        <a:p>
          <a:endParaRPr lang="en-GB"/>
        </a:p>
      </dgm:t>
    </dgm:pt>
    <dgm:pt modelId="{28285901-5549-4043-92BA-74614D005F84}">
      <dgm:prSet/>
      <dgm:spPr/>
      <dgm:t>
        <a:bodyPr/>
        <a:lstStyle/>
        <a:p>
          <a:r>
            <a:rPr lang="en-US" dirty="0"/>
            <a:t>Supporting Colleagues</a:t>
          </a:r>
        </a:p>
      </dgm:t>
      <dgm:extLst>
        <a:ext uri="{E40237B7-FDA0-4F09-8148-C483321AD2D9}">
          <dgm14:cNvPr xmlns:dgm14="http://schemas.microsoft.com/office/drawing/2010/diagram" id="0" name="" descr="What is allyship?&#10;Why is allyship important?&#10;Who can be an ally?&#10;How to be an effective ally&#10;Resources&#10;"/>
        </a:ext>
      </dgm:extLst>
    </dgm:pt>
    <dgm:pt modelId="{14E6BD87-73DB-4182-9365-CB1026A3D830}" type="parTrans" cxnId="{20F0A4C9-CC68-4BE8-AF54-E232465F8EBA}">
      <dgm:prSet/>
      <dgm:spPr/>
      <dgm:t>
        <a:bodyPr/>
        <a:lstStyle/>
        <a:p>
          <a:endParaRPr lang="en-GB"/>
        </a:p>
      </dgm:t>
    </dgm:pt>
    <dgm:pt modelId="{9CE165D9-409C-4D7B-A123-65A393E601C0}" type="sibTrans" cxnId="{20F0A4C9-CC68-4BE8-AF54-E232465F8EBA}">
      <dgm:prSet/>
      <dgm:spPr/>
      <dgm:t>
        <a:bodyPr/>
        <a:lstStyle/>
        <a:p>
          <a:endParaRPr lang="en-GB"/>
        </a:p>
      </dgm:t>
    </dgm:pt>
    <dgm:pt modelId="{2A0C518F-293D-4F4A-89DC-EC83D2952647}">
      <dgm:prSet/>
      <dgm:spPr/>
      <dgm:t>
        <a:bodyPr/>
        <a:lstStyle/>
        <a:p>
          <a:r>
            <a:rPr lang="en-US" dirty="0"/>
            <a:t>Be visible, vocal, active</a:t>
          </a:r>
        </a:p>
      </dgm:t>
      <dgm:extLst>
        <a:ext uri="{E40237B7-FDA0-4F09-8148-C483321AD2D9}">
          <dgm14:cNvPr xmlns:dgm14="http://schemas.microsoft.com/office/drawing/2010/diagram" id="0" name="" descr="What is allyship?&#10;Why is allyship important?&#10;Who can be an ally?&#10;How to be an effective ally&#10;Resources&#10;"/>
        </a:ext>
      </dgm:extLst>
    </dgm:pt>
    <dgm:pt modelId="{4A36F440-FBA9-49D3-9929-C0333DCD482A}" type="parTrans" cxnId="{456E4680-F892-420B-820A-FF82AB1E4028}">
      <dgm:prSet/>
      <dgm:spPr/>
      <dgm:t>
        <a:bodyPr/>
        <a:lstStyle/>
        <a:p>
          <a:endParaRPr lang="en-GB"/>
        </a:p>
      </dgm:t>
    </dgm:pt>
    <dgm:pt modelId="{2847E557-2357-48EC-B643-C7AB8B52DB7B}" type="sibTrans" cxnId="{456E4680-F892-420B-820A-FF82AB1E4028}">
      <dgm:prSet/>
      <dgm:spPr/>
      <dgm:t>
        <a:bodyPr/>
        <a:lstStyle/>
        <a:p>
          <a:endParaRPr lang="en-GB"/>
        </a:p>
      </dgm:t>
    </dgm:pt>
    <dgm:pt modelId="{94BA9BA0-FD4C-4F13-9B61-5EEC76631D88}">
      <dgm:prSet phldrT="[Text]"/>
      <dgm:spPr/>
      <dgm:t>
        <a:bodyPr/>
        <a:lstStyle/>
        <a:p>
          <a:r>
            <a:rPr lang="en-US" dirty="0"/>
            <a:t>Allyship and its impact</a:t>
          </a:r>
          <a:endParaRPr lang="en-GB" dirty="0"/>
        </a:p>
      </dgm:t>
      <dgm:extLst>
        <a:ext uri="{E40237B7-FDA0-4F09-8148-C483321AD2D9}">
          <dgm14:cNvPr xmlns:dgm14="http://schemas.microsoft.com/office/drawing/2010/diagram" id="0" name="" descr="What is allyship?&#10;Why is allyship important?&#10;Who can be an ally?&#10;How to be an effective ally&#10;Resources&#10;"/>
        </a:ext>
      </dgm:extLst>
    </dgm:pt>
    <dgm:pt modelId="{67A55A03-2618-4903-BCAF-472937FAF3E7}" type="parTrans" cxnId="{2049DB7D-258E-4F1E-B2B7-8700EAAB8855}">
      <dgm:prSet/>
      <dgm:spPr/>
      <dgm:t>
        <a:bodyPr/>
        <a:lstStyle/>
        <a:p>
          <a:endParaRPr lang="en-GB"/>
        </a:p>
      </dgm:t>
    </dgm:pt>
    <dgm:pt modelId="{7A1BA086-EC16-4CB3-8A85-BFF9A6171917}" type="sibTrans" cxnId="{2049DB7D-258E-4F1E-B2B7-8700EAAB8855}">
      <dgm:prSet/>
      <dgm:spPr/>
      <dgm:t>
        <a:bodyPr/>
        <a:lstStyle/>
        <a:p>
          <a:endParaRPr lang="en-GB"/>
        </a:p>
      </dgm:t>
    </dgm:pt>
    <dgm:pt modelId="{EAD1B370-7B4A-428B-A7EE-E1D47427A82B}">
      <dgm:prSet/>
      <dgm:spPr/>
      <dgm:t>
        <a:bodyPr/>
        <a:lstStyle/>
        <a:p>
          <a:r>
            <a:rPr lang="en-GB" dirty="0"/>
            <a:t>Workplace Culture</a:t>
          </a:r>
        </a:p>
      </dgm:t>
    </dgm:pt>
    <dgm:pt modelId="{1FF8E43F-E36F-4DA4-801B-BFFFB9DDC438}" type="parTrans" cxnId="{C04A9A18-34DD-4079-9DD2-39820BA246A4}">
      <dgm:prSet/>
      <dgm:spPr/>
      <dgm:t>
        <a:bodyPr/>
        <a:lstStyle/>
        <a:p>
          <a:endParaRPr lang="en-GB"/>
        </a:p>
      </dgm:t>
    </dgm:pt>
    <dgm:pt modelId="{BB9D40A4-20FA-4117-80A0-BC5A18DBAABC}" type="sibTrans" cxnId="{C04A9A18-34DD-4079-9DD2-39820BA246A4}">
      <dgm:prSet/>
      <dgm:spPr/>
      <dgm:t>
        <a:bodyPr/>
        <a:lstStyle/>
        <a:p>
          <a:endParaRPr lang="en-GB"/>
        </a:p>
      </dgm:t>
    </dgm:pt>
    <dgm:pt modelId="{788F4E90-A368-4A13-8CD5-1EBA387BF124}">
      <dgm:prSet/>
      <dgm:spPr/>
      <dgm:t>
        <a:bodyPr/>
        <a:lstStyle/>
        <a:p>
          <a:r>
            <a:rPr lang="en-GB" dirty="0"/>
            <a:t>Workplace Policies</a:t>
          </a:r>
        </a:p>
      </dgm:t>
    </dgm:pt>
    <dgm:pt modelId="{8ED0EB19-04C5-4EC6-8699-A5C83293E930}" type="parTrans" cxnId="{36321A3A-6A5F-4983-AD84-53A513EC4043}">
      <dgm:prSet/>
      <dgm:spPr/>
      <dgm:t>
        <a:bodyPr/>
        <a:lstStyle/>
        <a:p>
          <a:endParaRPr lang="en-GB"/>
        </a:p>
      </dgm:t>
    </dgm:pt>
    <dgm:pt modelId="{FFD075FD-F199-4EC3-B54B-ADCEF2B12A83}" type="sibTrans" cxnId="{36321A3A-6A5F-4983-AD84-53A513EC4043}">
      <dgm:prSet/>
      <dgm:spPr/>
      <dgm:t>
        <a:bodyPr/>
        <a:lstStyle/>
        <a:p>
          <a:endParaRPr lang="en-GB"/>
        </a:p>
      </dgm:t>
    </dgm:pt>
    <dgm:pt modelId="{1613EB16-9E35-402D-85D8-BB1599C705C1}">
      <dgm:prSet/>
      <dgm:spPr/>
      <dgm:t>
        <a:bodyPr/>
        <a:lstStyle/>
        <a:p>
          <a:r>
            <a:rPr lang="en-GB" dirty="0"/>
            <a:t>External Accreditation Schemes</a:t>
          </a:r>
        </a:p>
      </dgm:t>
    </dgm:pt>
    <dgm:pt modelId="{600B8DA5-F5B7-4F50-9F7E-DD0D818C57F8}" type="parTrans" cxnId="{1F0D59A5-B5D6-4AAA-AE65-41999957F022}">
      <dgm:prSet/>
      <dgm:spPr/>
      <dgm:t>
        <a:bodyPr/>
        <a:lstStyle/>
        <a:p>
          <a:endParaRPr lang="en-GB"/>
        </a:p>
      </dgm:t>
    </dgm:pt>
    <dgm:pt modelId="{297EE0E1-99A8-4C58-92BA-69D9D1AEE449}" type="sibTrans" cxnId="{1F0D59A5-B5D6-4AAA-AE65-41999957F022}">
      <dgm:prSet/>
      <dgm:spPr/>
      <dgm:t>
        <a:bodyPr/>
        <a:lstStyle/>
        <a:p>
          <a:endParaRPr lang="en-GB"/>
        </a:p>
      </dgm:t>
    </dgm:pt>
    <dgm:pt modelId="{18415845-144B-4B47-BA5E-0461442BA3B1}">
      <dgm:prSet/>
      <dgm:spPr/>
      <dgm:t>
        <a:bodyPr/>
        <a:lstStyle/>
        <a:p>
          <a:r>
            <a:rPr lang="en-US" dirty="0"/>
            <a:t>Awareness and Celebration Occasions</a:t>
          </a:r>
          <a:endParaRPr lang="en-GB" dirty="0"/>
        </a:p>
      </dgm:t>
    </dgm:pt>
    <dgm:pt modelId="{1D4D04B9-AD9A-4648-8F81-2B48B39E79EF}" type="parTrans" cxnId="{7BE07512-E33B-4F09-9178-731431F4F56E}">
      <dgm:prSet/>
      <dgm:spPr/>
      <dgm:t>
        <a:bodyPr/>
        <a:lstStyle/>
        <a:p>
          <a:endParaRPr lang="en-GB"/>
        </a:p>
      </dgm:t>
    </dgm:pt>
    <dgm:pt modelId="{22F3A0B5-FDD8-4F81-9605-D3B68D352F40}" type="sibTrans" cxnId="{7BE07512-E33B-4F09-9178-731431F4F56E}">
      <dgm:prSet/>
      <dgm:spPr/>
      <dgm:t>
        <a:bodyPr/>
        <a:lstStyle/>
        <a:p>
          <a:endParaRPr lang="en-GB"/>
        </a:p>
      </dgm:t>
    </dgm:pt>
    <dgm:pt modelId="{E1E957EC-5D87-4F99-AA38-BA1EB8708659}">
      <dgm:prSet/>
      <dgm:spPr/>
      <dgm:t>
        <a:bodyPr/>
        <a:lstStyle/>
        <a:p>
          <a:r>
            <a:rPr lang="en-GB" dirty="0"/>
            <a:t>Sources of Additional Information</a:t>
          </a:r>
        </a:p>
      </dgm:t>
    </dgm:pt>
    <dgm:pt modelId="{A2FB6B78-10E6-44B0-BDFD-3125EA9922FB}" type="parTrans" cxnId="{40C29503-EBF8-4A1B-9B95-F3B54DF4817E}">
      <dgm:prSet/>
      <dgm:spPr/>
      <dgm:t>
        <a:bodyPr/>
        <a:lstStyle/>
        <a:p>
          <a:endParaRPr lang="en-GB"/>
        </a:p>
      </dgm:t>
    </dgm:pt>
    <dgm:pt modelId="{EF4131E5-6EC9-40C1-8818-481ACB149684}" type="sibTrans" cxnId="{40C29503-EBF8-4A1B-9B95-F3B54DF4817E}">
      <dgm:prSet/>
      <dgm:spPr/>
      <dgm:t>
        <a:bodyPr/>
        <a:lstStyle/>
        <a:p>
          <a:endParaRPr lang="en-GB"/>
        </a:p>
      </dgm:t>
    </dgm:pt>
    <dgm:pt modelId="{4AD9E64F-0488-4FA9-BBC1-442B9926FCB3}">
      <dgm:prSet phldrT="[Text]"/>
      <dgm:spPr/>
      <dgm:t>
        <a:bodyPr/>
        <a:lstStyle/>
        <a:p>
          <a:r>
            <a:rPr lang="en-GB" dirty="0"/>
            <a:t>Real-life examples from our IP Inclusive communities</a:t>
          </a:r>
        </a:p>
      </dgm:t>
      <dgm:extLst>
        <a:ext uri="{E40237B7-FDA0-4F09-8148-C483321AD2D9}">
          <dgm14:cNvPr xmlns:dgm14="http://schemas.microsoft.com/office/drawing/2010/diagram" id="0" name="" descr="What is allyship?&#10;Why is allyship important?&#10;Who can be an ally?&#10;How to be an effective ally&#10;Resources&#10;"/>
        </a:ext>
      </dgm:extLst>
    </dgm:pt>
    <dgm:pt modelId="{E84C8CAD-9B4B-4B8D-B764-8741BC1DE25C}" type="parTrans" cxnId="{5F6CE29E-CCD0-4FFE-86CA-1B6EB349C229}">
      <dgm:prSet/>
      <dgm:spPr/>
      <dgm:t>
        <a:bodyPr/>
        <a:lstStyle/>
        <a:p>
          <a:endParaRPr lang="en-GB"/>
        </a:p>
      </dgm:t>
    </dgm:pt>
    <dgm:pt modelId="{362DE61D-1A0A-4853-9D1E-65900C351EFD}" type="sibTrans" cxnId="{5F6CE29E-CCD0-4FFE-86CA-1B6EB349C229}">
      <dgm:prSet/>
      <dgm:spPr/>
      <dgm:t>
        <a:bodyPr/>
        <a:lstStyle/>
        <a:p>
          <a:endParaRPr lang="en-GB"/>
        </a:p>
      </dgm:t>
    </dgm:pt>
    <dgm:pt modelId="{FDC60DE4-F529-4C61-AF02-5304637700C9}" type="pres">
      <dgm:prSet presAssocID="{078AE9A1-6903-409C-B574-B3F235B361C8}" presName="linear" presStyleCnt="0">
        <dgm:presLayoutVars>
          <dgm:animLvl val="lvl"/>
          <dgm:resizeHandles val="exact"/>
        </dgm:presLayoutVars>
      </dgm:prSet>
      <dgm:spPr/>
    </dgm:pt>
    <dgm:pt modelId="{87B107BA-4FA2-4958-B6A2-5A11019E46C7}" type="pres">
      <dgm:prSet presAssocID="{593DBDF2-D3AD-4944-BFF3-FFB2ACB03DC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1022BDC-4793-4458-9782-7855C6636213}" type="pres">
      <dgm:prSet presAssocID="{EFE0D748-1F5A-4BA4-A6F9-79FDB92590D8}" presName="spacer" presStyleCnt="0"/>
      <dgm:spPr/>
    </dgm:pt>
    <dgm:pt modelId="{1A458358-E24B-44AE-8E23-3614CFE84A49}" type="pres">
      <dgm:prSet presAssocID="{94BA9BA0-FD4C-4F13-9B61-5EEC76631D8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32B578D-38B9-4B0A-AFAB-690D40A17CD3}" type="pres">
      <dgm:prSet presAssocID="{94BA9BA0-FD4C-4F13-9B61-5EEC76631D88}" presName="childText" presStyleLbl="revTx" presStyleIdx="0" presStyleCnt="3">
        <dgm:presLayoutVars>
          <dgm:bulletEnabled val="1"/>
        </dgm:presLayoutVars>
      </dgm:prSet>
      <dgm:spPr/>
    </dgm:pt>
    <dgm:pt modelId="{1B56055A-0F0C-4A70-B447-2127FBA89EA8}" type="pres">
      <dgm:prSet presAssocID="{E60C1719-4046-40CD-A5FA-B8A8E4E7A72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94CBE5B-AC0A-4D26-AAA1-A230D0FDEBB1}" type="pres">
      <dgm:prSet presAssocID="{E60C1719-4046-40CD-A5FA-B8A8E4E7A721}" presName="childText" presStyleLbl="revTx" presStyleIdx="1" presStyleCnt="3">
        <dgm:presLayoutVars>
          <dgm:bulletEnabled val="1"/>
        </dgm:presLayoutVars>
      </dgm:prSet>
      <dgm:spPr/>
    </dgm:pt>
    <dgm:pt modelId="{07129D30-D67A-46E0-BD6F-7FF235533F43}" type="pres">
      <dgm:prSet presAssocID="{E34CEA7D-1AFD-4DAE-93DA-1C159F72A10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66B59F9-04A2-4185-92F1-B50616890C9C}" type="pres">
      <dgm:prSet presAssocID="{E34CEA7D-1AFD-4DAE-93DA-1C159F72A101}" presName="childText" presStyleLbl="revTx" presStyleIdx="2" presStyleCnt="3">
        <dgm:presLayoutVars>
          <dgm:bulletEnabled val="1"/>
        </dgm:presLayoutVars>
      </dgm:prSet>
      <dgm:spPr/>
    </dgm:pt>
    <dgm:pt modelId="{81BC32D3-85EA-4ED5-8660-58AD052C872E}" type="pres">
      <dgm:prSet presAssocID="{E1E957EC-5D87-4F99-AA38-BA1EB870865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A764601-DBC2-436F-8326-C8A817F367F1}" type="presOf" srcId="{E34CEA7D-1AFD-4DAE-93DA-1C159F72A101}" destId="{07129D30-D67A-46E0-BD6F-7FF235533F43}" srcOrd="0" destOrd="0" presId="urn:microsoft.com/office/officeart/2005/8/layout/vList2"/>
    <dgm:cxn modelId="{40C29503-EBF8-4A1B-9B95-F3B54DF4817E}" srcId="{078AE9A1-6903-409C-B574-B3F235B361C8}" destId="{E1E957EC-5D87-4F99-AA38-BA1EB8708659}" srcOrd="4" destOrd="0" parTransId="{A2FB6B78-10E6-44B0-BDFD-3125EA9922FB}" sibTransId="{EF4131E5-6EC9-40C1-8818-481ACB149684}"/>
    <dgm:cxn modelId="{34221112-F676-4742-B5A9-842EF3110E97}" type="presOf" srcId="{18415845-144B-4B47-BA5E-0461442BA3B1}" destId="{066B59F9-04A2-4185-92F1-B50616890C9C}" srcOrd="0" destOrd="4" presId="urn:microsoft.com/office/officeart/2005/8/layout/vList2"/>
    <dgm:cxn modelId="{7BE07512-E33B-4F09-9178-731431F4F56E}" srcId="{E34CEA7D-1AFD-4DAE-93DA-1C159F72A101}" destId="{18415845-144B-4B47-BA5E-0461442BA3B1}" srcOrd="4" destOrd="0" parTransId="{1D4D04B9-AD9A-4648-8F81-2B48B39E79EF}" sibTransId="{22F3A0B5-FDD8-4F81-9605-D3B68D352F40}"/>
    <dgm:cxn modelId="{C04A9A18-34DD-4079-9DD2-39820BA246A4}" srcId="{E34CEA7D-1AFD-4DAE-93DA-1C159F72A101}" destId="{EAD1B370-7B4A-428B-A7EE-E1D47427A82B}" srcOrd="1" destOrd="0" parTransId="{1FF8E43F-E36F-4DA4-801B-BFFFB9DDC438}" sibTransId="{BB9D40A4-20FA-4117-80A0-BC5A18DBAABC}"/>
    <dgm:cxn modelId="{E3D6C626-F836-46A6-BAB4-747DC7E9C85F}" type="presOf" srcId="{788F4E90-A368-4A13-8CD5-1EBA387BF124}" destId="{066B59F9-04A2-4185-92F1-B50616890C9C}" srcOrd="0" destOrd="2" presId="urn:microsoft.com/office/officeart/2005/8/layout/vList2"/>
    <dgm:cxn modelId="{36321A3A-6A5F-4983-AD84-53A513EC4043}" srcId="{E34CEA7D-1AFD-4DAE-93DA-1C159F72A101}" destId="{788F4E90-A368-4A13-8CD5-1EBA387BF124}" srcOrd="2" destOrd="0" parTransId="{8ED0EB19-04C5-4EC6-8699-A5C83293E930}" sibTransId="{FFD075FD-F199-4EC3-B54B-ADCEF2B12A83}"/>
    <dgm:cxn modelId="{2AE9CD5D-6B86-4850-B49B-6CEA502860A8}" type="presOf" srcId="{078AE9A1-6903-409C-B574-B3F235B361C8}" destId="{FDC60DE4-F529-4C61-AF02-5304637700C9}" srcOrd="0" destOrd="0" presId="urn:microsoft.com/office/officeart/2005/8/layout/vList2"/>
    <dgm:cxn modelId="{E56D7C77-FBB2-4F4C-B1A9-03398C0D218F}" type="presOf" srcId="{593DBDF2-D3AD-4944-BFF3-FFB2ACB03DC2}" destId="{87B107BA-4FA2-4958-B6A2-5A11019E46C7}" srcOrd="0" destOrd="0" presId="urn:microsoft.com/office/officeart/2005/8/layout/vList2"/>
    <dgm:cxn modelId="{2049DB7D-258E-4F1E-B2B7-8700EAAB8855}" srcId="{078AE9A1-6903-409C-B574-B3F235B361C8}" destId="{94BA9BA0-FD4C-4F13-9B61-5EEC76631D88}" srcOrd="1" destOrd="0" parTransId="{67A55A03-2618-4903-BCAF-472937FAF3E7}" sibTransId="{7A1BA086-EC16-4CB3-8A85-BFF9A6171917}"/>
    <dgm:cxn modelId="{456E4680-F892-420B-820A-FF82AB1E4028}" srcId="{E60C1719-4046-40CD-A5FA-B8A8E4E7A721}" destId="{2A0C518F-293D-4F4A-89DC-EC83D2952647}" srcOrd="0" destOrd="0" parTransId="{4A36F440-FBA9-49D3-9929-C0333DCD482A}" sibTransId="{2847E557-2357-48EC-B643-C7AB8B52DB7B}"/>
    <dgm:cxn modelId="{5DB5258F-6718-4B50-A642-A914525BA394}" srcId="{078AE9A1-6903-409C-B574-B3F235B361C8}" destId="{E60C1719-4046-40CD-A5FA-B8A8E4E7A721}" srcOrd="2" destOrd="0" parTransId="{F675D497-852F-45B3-A737-424EA72F416E}" sibTransId="{2A53AA91-E8A8-45A7-8A63-1C0E7C1E4F30}"/>
    <dgm:cxn modelId="{268D0599-2394-4915-8D16-AC61CFAFAD04}" type="presOf" srcId="{E1E957EC-5D87-4F99-AA38-BA1EB8708659}" destId="{81BC32D3-85EA-4ED5-8660-58AD052C872E}" srcOrd="0" destOrd="0" presId="urn:microsoft.com/office/officeart/2005/8/layout/vList2"/>
    <dgm:cxn modelId="{C4B03B99-81D6-48FE-A6A2-F26DD745B9B2}" type="presOf" srcId="{94BA9BA0-FD4C-4F13-9B61-5EEC76631D88}" destId="{1A458358-E24B-44AE-8E23-3614CFE84A49}" srcOrd="0" destOrd="0" presId="urn:microsoft.com/office/officeart/2005/8/layout/vList2"/>
    <dgm:cxn modelId="{3FF19C9B-7903-4486-9CC6-474D1B0EBD12}" type="presOf" srcId="{2A0C518F-293D-4F4A-89DC-EC83D2952647}" destId="{894CBE5B-AC0A-4D26-AAA1-A230D0FDEBB1}" srcOrd="0" destOrd="0" presId="urn:microsoft.com/office/officeart/2005/8/layout/vList2"/>
    <dgm:cxn modelId="{5F6CE29E-CCD0-4FFE-86CA-1B6EB349C229}" srcId="{94BA9BA0-FD4C-4F13-9B61-5EEC76631D88}" destId="{4AD9E64F-0488-4FA9-BBC1-442B9926FCB3}" srcOrd="0" destOrd="0" parTransId="{E84C8CAD-9B4B-4B8D-B764-8741BC1DE25C}" sibTransId="{362DE61D-1A0A-4853-9D1E-65900C351EFD}"/>
    <dgm:cxn modelId="{1F0D59A5-B5D6-4AAA-AE65-41999957F022}" srcId="{E34CEA7D-1AFD-4DAE-93DA-1C159F72A101}" destId="{1613EB16-9E35-402D-85D8-BB1599C705C1}" srcOrd="3" destOrd="0" parTransId="{600B8DA5-F5B7-4F50-9F7E-DD0D818C57F8}" sibTransId="{297EE0E1-99A8-4C58-92BA-69D9D1AEE449}"/>
    <dgm:cxn modelId="{086335B0-DFCA-41C5-8AB4-8E028606CCBE}" type="presOf" srcId="{E60C1719-4046-40CD-A5FA-B8A8E4E7A721}" destId="{1B56055A-0F0C-4A70-B447-2127FBA89EA8}" srcOrd="0" destOrd="0" presId="urn:microsoft.com/office/officeart/2005/8/layout/vList2"/>
    <dgm:cxn modelId="{F85F9DB8-B525-4F19-9766-2E1671A17F02}" type="presOf" srcId="{1613EB16-9E35-402D-85D8-BB1599C705C1}" destId="{066B59F9-04A2-4185-92F1-B50616890C9C}" srcOrd="0" destOrd="3" presId="urn:microsoft.com/office/officeart/2005/8/layout/vList2"/>
    <dgm:cxn modelId="{39F523B9-69DA-4576-A111-6AA7BE0FA1DE}" type="presOf" srcId="{28285901-5549-4043-92BA-74614D005F84}" destId="{066B59F9-04A2-4185-92F1-B50616890C9C}" srcOrd="0" destOrd="0" presId="urn:microsoft.com/office/officeart/2005/8/layout/vList2"/>
    <dgm:cxn modelId="{04EC40BB-468A-4AC6-9D24-9291F896DE4C}" type="presOf" srcId="{4AD9E64F-0488-4FA9-BBC1-442B9926FCB3}" destId="{D32B578D-38B9-4B0A-AFAB-690D40A17CD3}" srcOrd="0" destOrd="0" presId="urn:microsoft.com/office/officeart/2005/8/layout/vList2"/>
    <dgm:cxn modelId="{C775DBC1-18F3-4A2B-AE4C-DAFD4607BFF6}" srcId="{078AE9A1-6903-409C-B574-B3F235B361C8}" destId="{593DBDF2-D3AD-4944-BFF3-FFB2ACB03DC2}" srcOrd="0" destOrd="0" parTransId="{DFB0DF27-5D24-4552-95BB-AA64FE641C6C}" sibTransId="{EFE0D748-1F5A-4BA4-A6F9-79FDB92590D8}"/>
    <dgm:cxn modelId="{874280C7-30BA-4863-B0A0-B32016489774}" srcId="{078AE9A1-6903-409C-B574-B3F235B361C8}" destId="{E34CEA7D-1AFD-4DAE-93DA-1C159F72A101}" srcOrd="3" destOrd="0" parTransId="{D987457A-0C6F-46C1-946A-EE5724604958}" sibTransId="{92DEB807-678B-4D66-B8F8-4DE261E953AF}"/>
    <dgm:cxn modelId="{20F0A4C9-CC68-4BE8-AF54-E232465F8EBA}" srcId="{E34CEA7D-1AFD-4DAE-93DA-1C159F72A101}" destId="{28285901-5549-4043-92BA-74614D005F84}" srcOrd="0" destOrd="0" parTransId="{14E6BD87-73DB-4182-9365-CB1026A3D830}" sibTransId="{9CE165D9-409C-4D7B-A123-65A393E601C0}"/>
    <dgm:cxn modelId="{F9DE27D4-9AC2-42F5-A18D-B889E15C015E}" type="presOf" srcId="{EAD1B370-7B4A-428B-A7EE-E1D47427A82B}" destId="{066B59F9-04A2-4185-92F1-B50616890C9C}" srcOrd="0" destOrd="1" presId="urn:microsoft.com/office/officeart/2005/8/layout/vList2"/>
    <dgm:cxn modelId="{2EF9F66B-A865-45B6-813D-29B8E3F66B70}" type="presParOf" srcId="{FDC60DE4-F529-4C61-AF02-5304637700C9}" destId="{87B107BA-4FA2-4958-B6A2-5A11019E46C7}" srcOrd="0" destOrd="0" presId="urn:microsoft.com/office/officeart/2005/8/layout/vList2"/>
    <dgm:cxn modelId="{4DE3E8F7-0017-468A-9A3E-0778CFA00E75}" type="presParOf" srcId="{FDC60DE4-F529-4C61-AF02-5304637700C9}" destId="{01022BDC-4793-4458-9782-7855C6636213}" srcOrd="1" destOrd="0" presId="urn:microsoft.com/office/officeart/2005/8/layout/vList2"/>
    <dgm:cxn modelId="{9AF87952-22FB-4493-8DA8-C2BADC089E10}" type="presParOf" srcId="{FDC60DE4-F529-4C61-AF02-5304637700C9}" destId="{1A458358-E24B-44AE-8E23-3614CFE84A49}" srcOrd="2" destOrd="0" presId="urn:microsoft.com/office/officeart/2005/8/layout/vList2"/>
    <dgm:cxn modelId="{265BFE87-4561-441A-AFCE-1F382F18F4DD}" type="presParOf" srcId="{FDC60DE4-F529-4C61-AF02-5304637700C9}" destId="{D32B578D-38B9-4B0A-AFAB-690D40A17CD3}" srcOrd="3" destOrd="0" presId="urn:microsoft.com/office/officeart/2005/8/layout/vList2"/>
    <dgm:cxn modelId="{E1AB99EF-A7E3-45F8-859B-D6EBDEAC1D53}" type="presParOf" srcId="{FDC60DE4-F529-4C61-AF02-5304637700C9}" destId="{1B56055A-0F0C-4A70-B447-2127FBA89EA8}" srcOrd="4" destOrd="0" presId="urn:microsoft.com/office/officeart/2005/8/layout/vList2"/>
    <dgm:cxn modelId="{408EA981-111B-4ED7-B05D-0EA07D4537F7}" type="presParOf" srcId="{FDC60DE4-F529-4C61-AF02-5304637700C9}" destId="{894CBE5B-AC0A-4D26-AAA1-A230D0FDEBB1}" srcOrd="5" destOrd="0" presId="urn:microsoft.com/office/officeart/2005/8/layout/vList2"/>
    <dgm:cxn modelId="{F05971DB-67CE-4C0E-A0CD-A20F492C64E9}" type="presParOf" srcId="{FDC60DE4-F529-4C61-AF02-5304637700C9}" destId="{07129D30-D67A-46E0-BD6F-7FF235533F43}" srcOrd="6" destOrd="0" presId="urn:microsoft.com/office/officeart/2005/8/layout/vList2"/>
    <dgm:cxn modelId="{19870B44-50D2-4220-A454-B17F08F9C295}" type="presParOf" srcId="{FDC60DE4-F529-4C61-AF02-5304637700C9}" destId="{066B59F9-04A2-4185-92F1-B50616890C9C}" srcOrd="7" destOrd="0" presId="urn:microsoft.com/office/officeart/2005/8/layout/vList2"/>
    <dgm:cxn modelId="{E46E1B0D-7B80-4D39-829A-B08CC16B0A55}" type="presParOf" srcId="{FDC60DE4-F529-4C61-AF02-5304637700C9}" destId="{81BC32D3-85EA-4ED5-8660-58AD052C872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GB"/>
        </a:p>
      </dgm:t>
    </dgm:pt>
    <dgm:pt modelId="{C8B825FF-1556-4DB1-A2DB-9662DC147008}">
      <dgm:prSet/>
      <dgm:spPr/>
      <dgm:t>
        <a:bodyPr/>
        <a:lstStyle/>
        <a:p>
          <a:r>
            <a:rPr lang="en-GB" b="1" u="none" dirty="0"/>
            <a:t>What</a:t>
          </a:r>
          <a:r>
            <a:rPr lang="en-GB" dirty="0"/>
            <a:t>: During an IP Futures event, a senior attorney volunteered to mentor several junior professionals. </a:t>
          </a:r>
          <a:br>
            <a:rPr lang="en-GB" dirty="0"/>
          </a:br>
          <a:br>
            <a:rPr lang="en-GB" dirty="0"/>
          </a:br>
          <a:r>
            <a:rPr lang="en-GB" b="1" dirty="0"/>
            <a:t>How</a:t>
          </a:r>
          <a:r>
            <a:rPr lang="en-GB" dirty="0"/>
            <a:t>: They offered career advice and introduced them to key industry contacts. This mentor helped them navigate career challenges and provided long-term professional support. 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The mentoring support led to increased confidence for the junior professionals, who felt valued and empowered. It also helped them develop strong industry networks early in their careers. </a:t>
          </a:r>
        </a:p>
      </dgm:t>
    </dgm:pt>
    <dgm:pt modelId="{1E9B23DB-CC43-473B-ABF0-8B2BD3FB6C94}" type="parTrans" cxnId="{8F5478F1-82E2-4C16-80F3-E8055FCFDDED}">
      <dgm:prSet/>
      <dgm:spPr/>
      <dgm:t>
        <a:bodyPr/>
        <a:lstStyle/>
        <a:p>
          <a:endParaRPr lang="en-GB"/>
        </a:p>
      </dgm:t>
    </dgm:pt>
    <dgm:pt modelId="{447B0D35-26A1-4CF5-98A4-E3521AD64D5A}" type="sibTrans" cxnId="{8F5478F1-82E2-4C16-80F3-E8055FCFDDED}">
      <dgm:prSet/>
      <dgm:spPr/>
      <dgm:t>
        <a:bodyPr/>
        <a:lstStyle/>
        <a:p>
          <a:endParaRPr lang="en-GB"/>
        </a:p>
      </dgm:t>
    </dgm:pt>
    <dgm:pt modelId="{1EB6164A-CAD0-4A01-AE6A-F44F778E5CB5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9A3D9875-C179-454B-AABA-F27240FA1DA3}" type="pres">
      <dgm:prSet presAssocID="{C8B825FF-1556-4DB1-A2DB-9662DC14700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E998B06-DD69-486F-9821-6EAA23A96F0F}" type="presOf" srcId="{C8B825FF-1556-4DB1-A2DB-9662DC147008}" destId="{9A3D9875-C179-454B-AABA-F27240FA1DA3}" srcOrd="0" destOrd="0" presId="urn:microsoft.com/office/officeart/2005/8/layout/vList2"/>
    <dgm:cxn modelId="{79FA9ED0-5195-4E95-8DA9-116B78452DA0}" type="presOf" srcId="{03AA0D4B-6286-4D13-957F-D61D9300C2E1}" destId="{1EB6164A-CAD0-4A01-AE6A-F44F778E5CB5}" srcOrd="0" destOrd="0" presId="urn:microsoft.com/office/officeart/2005/8/layout/vList2"/>
    <dgm:cxn modelId="{8F5478F1-82E2-4C16-80F3-E8055FCFDDED}" srcId="{03AA0D4B-6286-4D13-957F-D61D9300C2E1}" destId="{C8B825FF-1556-4DB1-A2DB-9662DC147008}" srcOrd="0" destOrd="0" parTransId="{1E9B23DB-CC43-473B-ABF0-8B2BD3FB6C94}" sibTransId="{447B0D35-26A1-4CF5-98A4-E3521AD64D5A}"/>
    <dgm:cxn modelId="{F7D4A20E-6F39-47EE-9D3A-1381B2E6255B}" type="presParOf" srcId="{1EB6164A-CAD0-4A01-AE6A-F44F778E5CB5}" destId="{9A3D9875-C179-454B-AABA-F27240FA1DA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8B37CC0-946F-45E4-ACDE-980163D41B43}">
      <dgm:prSet/>
      <dgm:spPr/>
      <dgm:t>
        <a:bodyPr/>
        <a:lstStyle/>
        <a:p>
          <a:r>
            <a:rPr lang="en-GB" dirty="0"/>
            <a:t>If you have decision-making capacity – as a team leader, manager, line manager, partner or director </a:t>
          </a:r>
        </a:p>
      </dgm:t>
    </dgm:pt>
    <dgm:pt modelId="{C7FA41C9-9FED-46CE-8D68-81A25A2CC6A9}" type="parTrans" cxnId="{D6131453-FE9C-4B23-8DE8-3C440C754155}">
      <dgm:prSet/>
      <dgm:spPr/>
      <dgm:t>
        <a:bodyPr/>
        <a:lstStyle/>
        <a:p>
          <a:endParaRPr lang="en-GB"/>
        </a:p>
      </dgm:t>
    </dgm:pt>
    <dgm:pt modelId="{C349AE5F-9A0B-4CFA-8D27-7B086BB89CAC}" type="sibTrans" cxnId="{D6131453-FE9C-4B23-8DE8-3C440C754155}">
      <dgm:prSet/>
      <dgm:spPr/>
      <dgm:t>
        <a:bodyPr/>
        <a:lstStyle/>
        <a:p>
          <a:endParaRPr lang="en-GB"/>
        </a:p>
      </dgm:t>
    </dgm:pt>
    <dgm:pt modelId="{5D68C713-D446-49BA-815B-6835B7355653}">
      <dgm:prSet/>
      <dgm:spPr/>
      <dgm:t>
        <a:bodyPr/>
        <a:lstStyle/>
        <a:p>
          <a:r>
            <a:rPr lang="en-GB" dirty="0"/>
            <a:t>Then you have influence and power.</a:t>
          </a:r>
        </a:p>
      </dgm:t>
    </dgm:pt>
    <dgm:pt modelId="{750B4E60-32A0-42F6-BB53-11F95C47F532}" type="parTrans" cxnId="{84719B3D-C9ED-4530-8AD3-7A45711221D6}">
      <dgm:prSet/>
      <dgm:spPr/>
      <dgm:t>
        <a:bodyPr/>
        <a:lstStyle/>
        <a:p>
          <a:endParaRPr lang="en-GB"/>
        </a:p>
      </dgm:t>
    </dgm:pt>
    <dgm:pt modelId="{9ED7D4EB-C8CD-4F3D-A0AE-C6FAD6F12CA3}" type="sibTrans" cxnId="{84719B3D-C9ED-4530-8AD3-7A45711221D6}">
      <dgm:prSet/>
      <dgm:spPr/>
      <dgm:t>
        <a:bodyPr/>
        <a:lstStyle/>
        <a:p>
          <a:endParaRPr lang="en-GB"/>
        </a:p>
      </dgm:t>
    </dgm:pt>
    <dgm:pt modelId="{3BDB343C-9344-4550-8D76-359A73FDCDEA}">
      <dgm:prSet/>
      <dgm:spPr/>
      <dgm:t>
        <a:bodyPr/>
        <a:lstStyle/>
        <a:p>
          <a:r>
            <a:rPr lang="en-GB" dirty="0"/>
            <a:t>The ability to drive change.</a:t>
          </a:r>
        </a:p>
      </dgm:t>
    </dgm:pt>
    <dgm:pt modelId="{4DE50EFB-C46A-4F59-988E-A67AD7026961}" type="parTrans" cxnId="{174FCA39-59C6-4BFE-9BBF-A9886A6A5096}">
      <dgm:prSet/>
      <dgm:spPr/>
      <dgm:t>
        <a:bodyPr/>
        <a:lstStyle/>
        <a:p>
          <a:endParaRPr lang="en-GB"/>
        </a:p>
      </dgm:t>
    </dgm:pt>
    <dgm:pt modelId="{E1479735-CCC8-480A-B5B5-CBE6E5EECD76}" type="sibTrans" cxnId="{174FCA39-59C6-4BFE-9BBF-A9886A6A5096}">
      <dgm:prSet/>
      <dgm:spPr/>
      <dgm:t>
        <a:bodyPr/>
        <a:lstStyle/>
        <a:p>
          <a:endParaRPr lang="en-GB"/>
        </a:p>
      </dgm:t>
    </dgm:pt>
    <dgm:pt modelId="{0670AE80-3369-47D2-8FDC-7DBBE1962EA0}">
      <dgm:prSet/>
      <dgm:spPr/>
      <dgm:t>
        <a:bodyPr/>
        <a:lstStyle/>
        <a:p>
          <a:r>
            <a:rPr lang="en-US" dirty="0"/>
            <a:t>Be visible</a:t>
          </a:r>
          <a:endParaRPr lang="en-GB" dirty="0"/>
        </a:p>
      </dgm:t>
    </dgm:pt>
    <dgm:pt modelId="{CCD07B5A-16A8-4D95-B7C0-5AE56747EA1C}" type="parTrans" cxnId="{D598A874-90DE-49B6-B10C-FBA4132D607F}">
      <dgm:prSet/>
      <dgm:spPr/>
      <dgm:t>
        <a:bodyPr/>
        <a:lstStyle/>
        <a:p>
          <a:endParaRPr lang="en-GB"/>
        </a:p>
      </dgm:t>
    </dgm:pt>
    <dgm:pt modelId="{313423C3-1A30-4771-A025-F7BFDFDE6CA2}" type="sibTrans" cxnId="{D598A874-90DE-49B6-B10C-FBA4132D607F}">
      <dgm:prSet/>
      <dgm:spPr/>
      <dgm:t>
        <a:bodyPr/>
        <a:lstStyle/>
        <a:p>
          <a:endParaRPr lang="en-GB"/>
        </a:p>
      </dgm:t>
    </dgm:pt>
    <dgm:pt modelId="{7F1855A2-7A28-4050-8606-866E179FB4F0}">
      <dgm:prSet/>
      <dgm:spPr/>
      <dgm:t>
        <a:bodyPr/>
        <a:lstStyle/>
        <a:p>
          <a:r>
            <a:rPr lang="en-GB" dirty="0"/>
            <a:t>The power of sharing your story</a:t>
          </a:r>
        </a:p>
      </dgm:t>
    </dgm:pt>
    <dgm:pt modelId="{1C94EBC0-1894-486E-AC23-DC82E6C7698C}" type="parTrans" cxnId="{406D75B0-3E9F-4619-A102-EB870099085B}">
      <dgm:prSet/>
      <dgm:spPr/>
      <dgm:t>
        <a:bodyPr/>
        <a:lstStyle/>
        <a:p>
          <a:endParaRPr lang="en-GB"/>
        </a:p>
      </dgm:t>
    </dgm:pt>
    <dgm:pt modelId="{6B31D997-06D3-4EC3-9514-10E4C151FC4A}" type="sibTrans" cxnId="{406D75B0-3E9F-4619-A102-EB870099085B}">
      <dgm:prSet/>
      <dgm:spPr/>
      <dgm:t>
        <a:bodyPr/>
        <a:lstStyle/>
        <a:p>
          <a:endParaRPr lang="en-GB"/>
        </a:p>
      </dgm:t>
    </dgm:pt>
    <dgm:pt modelId="{F21109B8-212E-42E2-B8FD-E527C5CEF3AD}">
      <dgm:prSet/>
      <dgm:spPr/>
      <dgm:t>
        <a:bodyPr/>
        <a:lstStyle/>
        <a:p>
          <a:r>
            <a:rPr lang="en-GB" noProof="0" dirty="0"/>
            <a:t>Recognise</a:t>
          </a:r>
          <a:r>
            <a:rPr lang="en-US" dirty="0"/>
            <a:t> that allyship is a continuous journey</a:t>
          </a:r>
        </a:p>
      </dgm:t>
    </dgm:pt>
    <dgm:pt modelId="{6ED4D736-683F-4E66-AEE9-F54F49FA9630}" type="parTrans" cxnId="{8A54C75F-1652-456A-A622-590AF6AD2190}">
      <dgm:prSet/>
      <dgm:spPr/>
      <dgm:t>
        <a:bodyPr/>
        <a:lstStyle/>
        <a:p>
          <a:endParaRPr lang="en-GB"/>
        </a:p>
      </dgm:t>
    </dgm:pt>
    <dgm:pt modelId="{D329C6A4-2132-413F-ABC4-4879F9862F79}" type="sibTrans" cxnId="{8A54C75F-1652-456A-A622-590AF6AD2190}">
      <dgm:prSet/>
      <dgm:spPr/>
      <dgm:t>
        <a:bodyPr/>
        <a:lstStyle/>
        <a:p>
          <a:endParaRPr lang="en-GB"/>
        </a:p>
      </dgm:t>
    </dgm:pt>
    <dgm:pt modelId="{30DBA2EA-52A8-4C4F-847C-36C1D4C247DF}">
      <dgm:prSet/>
      <dgm:spPr/>
      <dgm:t>
        <a:bodyPr/>
        <a:lstStyle/>
        <a:p>
          <a:r>
            <a:rPr lang="en-US" dirty="0"/>
            <a:t>Commit to ongoing learning, growth, and action.</a:t>
          </a:r>
        </a:p>
      </dgm:t>
    </dgm:pt>
    <dgm:pt modelId="{BA9DAD92-1ADC-4075-944B-B906E7C04EFB}" type="parTrans" cxnId="{F237BD90-396C-4452-8501-089F1A6E84D7}">
      <dgm:prSet/>
      <dgm:spPr/>
      <dgm:t>
        <a:bodyPr/>
        <a:lstStyle/>
        <a:p>
          <a:endParaRPr lang="en-GB"/>
        </a:p>
      </dgm:t>
    </dgm:pt>
    <dgm:pt modelId="{62EAC3B9-FE8D-4E0E-9100-B29DB2FC8F9E}" type="sibTrans" cxnId="{F237BD90-396C-4452-8501-089F1A6E84D7}">
      <dgm:prSet/>
      <dgm:spPr/>
      <dgm:t>
        <a:bodyPr/>
        <a:lstStyle/>
        <a:p>
          <a:endParaRPr lang="en-GB"/>
        </a:p>
      </dgm:t>
    </dgm:pt>
    <dgm:pt modelId="{C112E65F-0B5C-47A5-8405-7C2971337608}">
      <dgm:prSet/>
      <dgm:spPr/>
      <dgm:t>
        <a:bodyPr/>
        <a:lstStyle/>
        <a:p>
          <a:r>
            <a:rPr lang="en-GB" dirty="0"/>
            <a:t>Lead by example</a:t>
          </a:r>
        </a:p>
      </dgm:t>
    </dgm:pt>
    <dgm:pt modelId="{FDD1BF97-5F9F-4E6B-91E3-DB49F46AF8FE}" type="parTrans" cxnId="{B17F3226-CC20-4DE2-8E89-73A76DA4A04F}">
      <dgm:prSet/>
      <dgm:spPr/>
      <dgm:t>
        <a:bodyPr/>
        <a:lstStyle/>
        <a:p>
          <a:endParaRPr lang="en-GB"/>
        </a:p>
      </dgm:t>
    </dgm:pt>
    <dgm:pt modelId="{A4105855-ED94-491A-9837-71F4BA3C1E23}" type="sibTrans" cxnId="{B17F3226-CC20-4DE2-8E89-73A76DA4A04F}">
      <dgm:prSet/>
      <dgm:spPr/>
      <dgm:t>
        <a:bodyPr/>
        <a:lstStyle/>
        <a:p>
          <a:endParaRPr lang="en-GB"/>
        </a:p>
      </dgm:t>
    </dgm:pt>
    <dgm:pt modelId="{07423578-FC94-4D7C-83AB-7FF78F39526C}">
      <dgm:prSet/>
      <dgm:spPr/>
      <dgm:t>
        <a:bodyPr/>
        <a:lstStyle/>
        <a:p>
          <a:r>
            <a:rPr lang="en-US" dirty="0"/>
            <a:t>Be public about the importance of equality.</a:t>
          </a:r>
          <a:endParaRPr lang="en-GB" dirty="0"/>
        </a:p>
      </dgm:t>
    </dgm:pt>
    <dgm:pt modelId="{4A751D0E-281F-4DC4-B9D3-51E3F3AD0C70}" type="parTrans" cxnId="{5237321B-1469-4AF9-ADA7-0FECA51C36EC}">
      <dgm:prSet/>
      <dgm:spPr/>
      <dgm:t>
        <a:bodyPr/>
        <a:lstStyle/>
        <a:p>
          <a:endParaRPr lang="en-GB"/>
        </a:p>
      </dgm:t>
    </dgm:pt>
    <dgm:pt modelId="{CB73B705-251D-46A6-9DCD-52DC0EAE4E86}" type="sibTrans" cxnId="{5237321B-1469-4AF9-ADA7-0FECA51C36EC}">
      <dgm:prSet/>
      <dgm:spPr/>
      <dgm:t>
        <a:bodyPr/>
        <a:lstStyle/>
        <a:p>
          <a:endParaRPr lang="en-GB"/>
        </a:p>
      </dgm:t>
    </dgm:pt>
    <dgm:pt modelId="{B5DF3C30-AEAC-4CDA-AEE0-A07F6F317CE9}">
      <dgm:prSet/>
      <dgm:spPr/>
      <dgm:t>
        <a:bodyPr/>
        <a:lstStyle/>
        <a:p>
          <a:r>
            <a:rPr lang="en-GB" dirty="0"/>
            <a:t>Model behaviour – participate, learn, question.</a:t>
          </a:r>
        </a:p>
      </dgm:t>
    </dgm:pt>
    <dgm:pt modelId="{85419B80-5944-41A2-BD90-BDB520895199}" type="parTrans" cxnId="{2753680C-E668-46D5-BC87-A51B7E8149ED}">
      <dgm:prSet/>
      <dgm:spPr/>
      <dgm:t>
        <a:bodyPr/>
        <a:lstStyle/>
        <a:p>
          <a:endParaRPr lang="en-GB"/>
        </a:p>
      </dgm:t>
    </dgm:pt>
    <dgm:pt modelId="{BDF50BF3-F491-4709-B2C9-9D92D7EAFDE8}" type="sibTrans" cxnId="{2753680C-E668-46D5-BC87-A51B7E8149ED}">
      <dgm:prSet/>
      <dgm:spPr/>
      <dgm:t>
        <a:bodyPr/>
        <a:lstStyle/>
        <a:p>
          <a:endParaRPr lang="en-GB"/>
        </a:p>
      </dgm:t>
    </dgm:pt>
    <dgm:pt modelId="{41A60A4E-BF0D-4CB1-9070-EA75985D05A3}">
      <dgm:prSet/>
      <dgm:spPr/>
      <dgm:t>
        <a:bodyPr/>
        <a:lstStyle/>
        <a:p>
          <a:r>
            <a:rPr lang="en-GB" dirty="0"/>
            <a:t>Bringing your whole self to work signals to others that it is safe for them to do.</a:t>
          </a:r>
        </a:p>
      </dgm:t>
    </dgm:pt>
    <dgm:pt modelId="{0AEFB694-EABE-4852-974D-9A2D048316A4}" type="parTrans" cxnId="{32FAAB34-3B45-49F2-AFD7-BCB49E25B763}">
      <dgm:prSet/>
      <dgm:spPr/>
      <dgm:t>
        <a:bodyPr/>
        <a:lstStyle/>
        <a:p>
          <a:endParaRPr lang="en-GB"/>
        </a:p>
      </dgm:t>
    </dgm:pt>
    <dgm:pt modelId="{1801A052-7C16-47C6-B65C-849C4931170E}" type="sibTrans" cxnId="{32FAAB34-3B45-49F2-AFD7-BCB49E25B763}">
      <dgm:prSet/>
      <dgm:spPr/>
      <dgm:t>
        <a:bodyPr/>
        <a:lstStyle/>
        <a:p>
          <a:endParaRPr lang="en-GB"/>
        </a:p>
      </dgm:t>
    </dgm:pt>
    <dgm:pt modelId="{555CDD40-EC89-4B18-A27F-108BA254C655}">
      <dgm:prSet/>
      <dgm:spPr/>
      <dgm:t>
        <a:bodyPr/>
        <a:lstStyle/>
        <a:p>
          <a:r>
            <a:rPr lang="en-US" dirty="0"/>
            <a:t>Saying “equality at work matters” positively affects your colleagues and workplace.</a:t>
          </a:r>
          <a:endParaRPr lang="en-GB" dirty="0"/>
        </a:p>
      </dgm:t>
    </dgm:pt>
    <dgm:pt modelId="{5EA29D04-C6A2-48C9-8474-576329757BBE}" type="parTrans" cxnId="{A44CDCF1-E25B-4124-87B3-EFC7BDB2CAF3}">
      <dgm:prSet/>
      <dgm:spPr/>
      <dgm:t>
        <a:bodyPr/>
        <a:lstStyle/>
        <a:p>
          <a:endParaRPr lang="en-GB"/>
        </a:p>
      </dgm:t>
    </dgm:pt>
    <dgm:pt modelId="{400ECDC3-E767-498B-A512-9D73DB23AD40}" type="sibTrans" cxnId="{A44CDCF1-E25B-4124-87B3-EFC7BDB2CAF3}">
      <dgm:prSet/>
      <dgm:spPr/>
      <dgm:t>
        <a:bodyPr/>
        <a:lstStyle/>
        <a:p>
          <a:endParaRPr lang="en-GB"/>
        </a:p>
      </dgm:t>
    </dgm:pt>
    <dgm:pt modelId="{DCE375A9-CC21-4D33-8083-1AC4F34A1084}">
      <dgm:prSet/>
      <dgm:spPr/>
      <dgm:t>
        <a:bodyPr/>
        <a:lstStyle/>
        <a:p>
          <a:r>
            <a:rPr lang="en-US" dirty="0"/>
            <a:t>Attend events, spread the word, reach out.</a:t>
          </a:r>
          <a:endParaRPr lang="en-GB" dirty="0"/>
        </a:p>
      </dgm:t>
    </dgm:pt>
    <dgm:pt modelId="{1CC4C239-1FAD-4CF3-88F8-7F025B5D650B}" type="parTrans" cxnId="{B5C8C914-7937-4780-90C8-2E8E3A577258}">
      <dgm:prSet/>
      <dgm:spPr/>
      <dgm:t>
        <a:bodyPr/>
        <a:lstStyle/>
        <a:p>
          <a:endParaRPr lang="en-GB"/>
        </a:p>
      </dgm:t>
    </dgm:pt>
    <dgm:pt modelId="{2F647E1A-8C83-477A-BE93-AE94FBBBB732}" type="sibTrans" cxnId="{B5C8C914-7937-4780-90C8-2E8E3A577258}">
      <dgm:prSet/>
      <dgm:spPr/>
      <dgm:t>
        <a:bodyPr/>
        <a:lstStyle/>
        <a:p>
          <a:endParaRPr lang="en-GB"/>
        </a:p>
      </dgm:t>
    </dgm:pt>
    <dgm:pt modelId="{A34D66E9-65B0-4ED1-B284-BEA4CBB2E761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B79BF47E-4813-4BE6-BA16-D080396584A9}" type="pres">
      <dgm:prSet presAssocID="{58B37CC0-946F-45E4-ACDE-980163D41B4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3C821EF-0BBF-4587-9BCB-FA23F35CC042}" type="pres">
      <dgm:prSet presAssocID="{58B37CC0-946F-45E4-ACDE-980163D41B43}" presName="childText" presStyleLbl="revTx" presStyleIdx="0" presStyleCnt="5">
        <dgm:presLayoutVars>
          <dgm:bulletEnabled val="1"/>
        </dgm:presLayoutVars>
      </dgm:prSet>
      <dgm:spPr/>
    </dgm:pt>
    <dgm:pt modelId="{ECB43616-F496-4488-9244-D4A87FC4C002}" type="pres">
      <dgm:prSet presAssocID="{0670AE80-3369-47D2-8FDC-7DBBE1962EA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FF70097-ECC0-44B8-A711-9B2A8B5652A7}" type="pres">
      <dgm:prSet presAssocID="{0670AE80-3369-47D2-8FDC-7DBBE1962EA0}" presName="childText" presStyleLbl="revTx" presStyleIdx="1" presStyleCnt="5">
        <dgm:presLayoutVars>
          <dgm:bulletEnabled val="1"/>
        </dgm:presLayoutVars>
      </dgm:prSet>
      <dgm:spPr/>
    </dgm:pt>
    <dgm:pt modelId="{421B158E-7021-4A3A-9C59-52F016CD4217}" type="pres">
      <dgm:prSet presAssocID="{C112E65F-0B5C-47A5-8405-7C297133760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14AD17A-9267-4F7E-873B-74E93BD9C677}" type="pres">
      <dgm:prSet presAssocID="{C112E65F-0B5C-47A5-8405-7C2971337608}" presName="childText" presStyleLbl="revTx" presStyleIdx="2" presStyleCnt="5">
        <dgm:presLayoutVars>
          <dgm:bulletEnabled val="1"/>
        </dgm:presLayoutVars>
      </dgm:prSet>
      <dgm:spPr/>
    </dgm:pt>
    <dgm:pt modelId="{94614626-2AF1-4198-979A-D7476B645F0F}" type="pres">
      <dgm:prSet presAssocID="{7F1855A2-7A28-4050-8606-866E179FB4F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D8A3D11-7585-450B-86DA-9004EF9125AC}" type="pres">
      <dgm:prSet presAssocID="{7F1855A2-7A28-4050-8606-866E179FB4F0}" presName="childText" presStyleLbl="revTx" presStyleIdx="3" presStyleCnt="5">
        <dgm:presLayoutVars>
          <dgm:bulletEnabled val="1"/>
        </dgm:presLayoutVars>
      </dgm:prSet>
      <dgm:spPr/>
    </dgm:pt>
    <dgm:pt modelId="{B578A66B-3171-4F8C-AFFD-A2D6C446B44B}" type="pres">
      <dgm:prSet presAssocID="{F21109B8-212E-42E2-B8FD-E527C5CEF3AD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450884AD-5C3B-4519-BE36-FB549F32ECB9}" type="pres">
      <dgm:prSet presAssocID="{F21109B8-212E-42E2-B8FD-E527C5CEF3AD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F5125E04-82A8-4258-99C6-4FD96638A876}" type="presOf" srcId="{07423578-FC94-4D7C-83AB-7FF78F39526C}" destId="{DFF70097-ECC0-44B8-A711-9B2A8B5652A7}" srcOrd="0" destOrd="0" presId="urn:microsoft.com/office/officeart/2005/8/layout/vList2"/>
    <dgm:cxn modelId="{56088D07-A998-4376-9D01-9AE3BF5319A9}" type="presOf" srcId="{03AA0D4B-6286-4D13-957F-D61D9300C2E1}" destId="{A34D66E9-65B0-4ED1-B284-BEA4CBB2E761}" srcOrd="0" destOrd="0" presId="urn:microsoft.com/office/officeart/2005/8/layout/vList2"/>
    <dgm:cxn modelId="{2753680C-E668-46D5-BC87-A51B7E8149ED}" srcId="{C112E65F-0B5C-47A5-8405-7C2971337608}" destId="{B5DF3C30-AEAC-4CDA-AEE0-A07F6F317CE9}" srcOrd="0" destOrd="0" parTransId="{85419B80-5944-41A2-BD90-BDB520895199}" sibTransId="{BDF50BF3-F491-4709-B2C9-9D92D7EAFDE8}"/>
    <dgm:cxn modelId="{72C9570D-3A49-4D65-BEE2-CE580180FABA}" type="presOf" srcId="{5D68C713-D446-49BA-815B-6835B7355653}" destId="{D3C821EF-0BBF-4587-9BCB-FA23F35CC042}" srcOrd="0" destOrd="0" presId="urn:microsoft.com/office/officeart/2005/8/layout/vList2"/>
    <dgm:cxn modelId="{B5C8C914-7937-4780-90C8-2E8E3A577258}" srcId="{C112E65F-0B5C-47A5-8405-7C2971337608}" destId="{DCE375A9-CC21-4D33-8083-1AC4F34A1084}" srcOrd="1" destOrd="0" parTransId="{1CC4C239-1FAD-4CF3-88F8-7F025B5D650B}" sibTransId="{2F647E1A-8C83-477A-BE93-AE94FBBBB732}"/>
    <dgm:cxn modelId="{5237321B-1469-4AF9-ADA7-0FECA51C36EC}" srcId="{0670AE80-3369-47D2-8FDC-7DBBE1962EA0}" destId="{07423578-FC94-4D7C-83AB-7FF78F39526C}" srcOrd="0" destOrd="0" parTransId="{4A751D0E-281F-4DC4-B9D3-51E3F3AD0C70}" sibTransId="{CB73B705-251D-46A6-9DCD-52DC0EAE4E86}"/>
    <dgm:cxn modelId="{B17F3226-CC20-4DE2-8E89-73A76DA4A04F}" srcId="{03AA0D4B-6286-4D13-957F-D61D9300C2E1}" destId="{C112E65F-0B5C-47A5-8405-7C2971337608}" srcOrd="2" destOrd="0" parTransId="{FDD1BF97-5F9F-4E6B-91E3-DB49F46AF8FE}" sibTransId="{A4105855-ED94-491A-9837-71F4BA3C1E23}"/>
    <dgm:cxn modelId="{32FAAB34-3B45-49F2-AFD7-BCB49E25B763}" srcId="{7F1855A2-7A28-4050-8606-866E179FB4F0}" destId="{41A60A4E-BF0D-4CB1-9070-EA75985D05A3}" srcOrd="0" destOrd="0" parTransId="{0AEFB694-EABE-4852-974D-9A2D048316A4}" sibTransId="{1801A052-7C16-47C6-B65C-849C4931170E}"/>
    <dgm:cxn modelId="{174FCA39-59C6-4BFE-9BBF-A9886A6A5096}" srcId="{58B37CC0-946F-45E4-ACDE-980163D41B43}" destId="{3BDB343C-9344-4550-8D76-359A73FDCDEA}" srcOrd="1" destOrd="0" parTransId="{4DE50EFB-C46A-4F59-988E-A67AD7026961}" sibTransId="{E1479735-CCC8-480A-B5B5-CBE6E5EECD76}"/>
    <dgm:cxn modelId="{84719B3D-C9ED-4530-8AD3-7A45711221D6}" srcId="{58B37CC0-946F-45E4-ACDE-980163D41B43}" destId="{5D68C713-D446-49BA-815B-6835B7355653}" srcOrd="0" destOrd="0" parTransId="{750B4E60-32A0-42F6-BB53-11F95C47F532}" sibTransId="{9ED7D4EB-C8CD-4F3D-A0AE-C6FAD6F12CA3}"/>
    <dgm:cxn modelId="{8A54C75F-1652-456A-A622-590AF6AD2190}" srcId="{03AA0D4B-6286-4D13-957F-D61D9300C2E1}" destId="{F21109B8-212E-42E2-B8FD-E527C5CEF3AD}" srcOrd="4" destOrd="0" parTransId="{6ED4D736-683F-4E66-AEE9-F54F49FA9630}" sibTransId="{D329C6A4-2132-413F-ABC4-4879F9862F79}"/>
    <dgm:cxn modelId="{ECE6DB63-B42A-45F4-B337-3D8B2C61B4C2}" type="presOf" srcId="{30DBA2EA-52A8-4C4F-847C-36C1D4C247DF}" destId="{450884AD-5C3B-4519-BE36-FB549F32ECB9}" srcOrd="0" destOrd="0" presId="urn:microsoft.com/office/officeart/2005/8/layout/vList2"/>
    <dgm:cxn modelId="{0F82DE4A-39B9-418F-A6D3-6CB81766B7E1}" type="presOf" srcId="{C112E65F-0B5C-47A5-8405-7C2971337608}" destId="{421B158E-7021-4A3A-9C59-52F016CD4217}" srcOrd="0" destOrd="0" presId="urn:microsoft.com/office/officeart/2005/8/layout/vList2"/>
    <dgm:cxn modelId="{A55C406D-2788-48EE-94D2-5DB08789BB72}" type="presOf" srcId="{555CDD40-EC89-4B18-A27F-108BA254C655}" destId="{DFF70097-ECC0-44B8-A711-9B2A8B5652A7}" srcOrd="0" destOrd="1" presId="urn:microsoft.com/office/officeart/2005/8/layout/vList2"/>
    <dgm:cxn modelId="{D6131453-FE9C-4B23-8DE8-3C440C754155}" srcId="{03AA0D4B-6286-4D13-957F-D61D9300C2E1}" destId="{58B37CC0-946F-45E4-ACDE-980163D41B43}" srcOrd="0" destOrd="0" parTransId="{C7FA41C9-9FED-46CE-8D68-81A25A2CC6A9}" sibTransId="{C349AE5F-9A0B-4CFA-8D27-7B086BB89CAC}"/>
    <dgm:cxn modelId="{D598A874-90DE-49B6-B10C-FBA4132D607F}" srcId="{03AA0D4B-6286-4D13-957F-D61D9300C2E1}" destId="{0670AE80-3369-47D2-8FDC-7DBBE1962EA0}" srcOrd="1" destOrd="0" parTransId="{CCD07B5A-16A8-4D95-B7C0-5AE56747EA1C}" sibTransId="{313423C3-1A30-4771-A025-F7BFDFDE6CA2}"/>
    <dgm:cxn modelId="{167BF17F-4387-44A4-86FA-C20CE74AACA5}" type="presOf" srcId="{7F1855A2-7A28-4050-8606-866E179FB4F0}" destId="{94614626-2AF1-4198-979A-D7476B645F0F}" srcOrd="0" destOrd="0" presId="urn:microsoft.com/office/officeart/2005/8/layout/vList2"/>
    <dgm:cxn modelId="{F237BD90-396C-4452-8501-089F1A6E84D7}" srcId="{F21109B8-212E-42E2-B8FD-E527C5CEF3AD}" destId="{30DBA2EA-52A8-4C4F-847C-36C1D4C247DF}" srcOrd="0" destOrd="0" parTransId="{BA9DAD92-1ADC-4075-944B-B906E7C04EFB}" sibTransId="{62EAC3B9-FE8D-4E0E-9100-B29DB2FC8F9E}"/>
    <dgm:cxn modelId="{2603EA92-28E8-4F6D-A73C-CC06E1BFB1F9}" type="presOf" srcId="{F21109B8-212E-42E2-B8FD-E527C5CEF3AD}" destId="{B578A66B-3171-4F8C-AFFD-A2D6C446B44B}" srcOrd="0" destOrd="0" presId="urn:microsoft.com/office/officeart/2005/8/layout/vList2"/>
    <dgm:cxn modelId="{BD69CE9D-5D60-4CD7-A72D-B0E9DD3B8148}" type="presOf" srcId="{41A60A4E-BF0D-4CB1-9070-EA75985D05A3}" destId="{CD8A3D11-7585-450B-86DA-9004EF9125AC}" srcOrd="0" destOrd="0" presId="urn:microsoft.com/office/officeart/2005/8/layout/vList2"/>
    <dgm:cxn modelId="{3410139E-B2A4-4850-BC6A-B36A827E0498}" type="presOf" srcId="{3BDB343C-9344-4550-8D76-359A73FDCDEA}" destId="{D3C821EF-0BBF-4587-9BCB-FA23F35CC042}" srcOrd="0" destOrd="1" presId="urn:microsoft.com/office/officeart/2005/8/layout/vList2"/>
    <dgm:cxn modelId="{406D75B0-3E9F-4619-A102-EB870099085B}" srcId="{03AA0D4B-6286-4D13-957F-D61D9300C2E1}" destId="{7F1855A2-7A28-4050-8606-866E179FB4F0}" srcOrd="3" destOrd="0" parTransId="{1C94EBC0-1894-486E-AC23-DC82E6C7698C}" sibTransId="{6B31D997-06D3-4EC3-9514-10E4C151FC4A}"/>
    <dgm:cxn modelId="{F75C4DBD-5453-4D4F-833C-A6DB071EBCFB}" type="presOf" srcId="{58B37CC0-946F-45E4-ACDE-980163D41B43}" destId="{B79BF47E-4813-4BE6-BA16-D080396584A9}" srcOrd="0" destOrd="0" presId="urn:microsoft.com/office/officeart/2005/8/layout/vList2"/>
    <dgm:cxn modelId="{097461D7-15A7-4DA7-B473-FD046F0C39AB}" type="presOf" srcId="{0670AE80-3369-47D2-8FDC-7DBBE1962EA0}" destId="{ECB43616-F496-4488-9244-D4A87FC4C002}" srcOrd="0" destOrd="0" presId="urn:microsoft.com/office/officeart/2005/8/layout/vList2"/>
    <dgm:cxn modelId="{F8E3CEE2-A14B-4B56-8EC2-9671E67C05DF}" type="presOf" srcId="{B5DF3C30-AEAC-4CDA-AEE0-A07F6F317CE9}" destId="{614AD17A-9267-4F7E-873B-74E93BD9C677}" srcOrd="0" destOrd="0" presId="urn:microsoft.com/office/officeart/2005/8/layout/vList2"/>
    <dgm:cxn modelId="{D3F5AFE5-D3BF-49A3-8AF8-FC70D7DC96E7}" type="presOf" srcId="{DCE375A9-CC21-4D33-8083-1AC4F34A1084}" destId="{614AD17A-9267-4F7E-873B-74E93BD9C677}" srcOrd="0" destOrd="1" presId="urn:microsoft.com/office/officeart/2005/8/layout/vList2"/>
    <dgm:cxn modelId="{A44CDCF1-E25B-4124-87B3-EFC7BDB2CAF3}" srcId="{0670AE80-3369-47D2-8FDC-7DBBE1962EA0}" destId="{555CDD40-EC89-4B18-A27F-108BA254C655}" srcOrd="1" destOrd="0" parTransId="{5EA29D04-C6A2-48C9-8474-576329757BBE}" sibTransId="{400ECDC3-E767-498B-A512-9D73DB23AD40}"/>
    <dgm:cxn modelId="{9B5CE34F-94AC-445F-A0CA-727F650332CD}" type="presParOf" srcId="{A34D66E9-65B0-4ED1-B284-BEA4CBB2E761}" destId="{B79BF47E-4813-4BE6-BA16-D080396584A9}" srcOrd="0" destOrd="0" presId="urn:microsoft.com/office/officeart/2005/8/layout/vList2"/>
    <dgm:cxn modelId="{F464FAAB-83B8-47AF-BB71-3EF769716AA1}" type="presParOf" srcId="{A34D66E9-65B0-4ED1-B284-BEA4CBB2E761}" destId="{D3C821EF-0BBF-4587-9BCB-FA23F35CC042}" srcOrd="1" destOrd="0" presId="urn:microsoft.com/office/officeart/2005/8/layout/vList2"/>
    <dgm:cxn modelId="{83FAF483-5F77-4978-997E-7482953889B8}" type="presParOf" srcId="{A34D66E9-65B0-4ED1-B284-BEA4CBB2E761}" destId="{ECB43616-F496-4488-9244-D4A87FC4C002}" srcOrd="2" destOrd="0" presId="urn:microsoft.com/office/officeart/2005/8/layout/vList2"/>
    <dgm:cxn modelId="{2EB05E83-8BC2-45C0-B637-EAB0ACF8C54D}" type="presParOf" srcId="{A34D66E9-65B0-4ED1-B284-BEA4CBB2E761}" destId="{DFF70097-ECC0-44B8-A711-9B2A8B5652A7}" srcOrd="3" destOrd="0" presId="urn:microsoft.com/office/officeart/2005/8/layout/vList2"/>
    <dgm:cxn modelId="{CE9B4FEF-5BE1-4B9D-B660-5EF0F42ED6D4}" type="presParOf" srcId="{A34D66E9-65B0-4ED1-B284-BEA4CBB2E761}" destId="{421B158E-7021-4A3A-9C59-52F016CD4217}" srcOrd="4" destOrd="0" presId="urn:microsoft.com/office/officeart/2005/8/layout/vList2"/>
    <dgm:cxn modelId="{95EF1463-DEDD-4CEA-BE82-804CD4AE1E9D}" type="presParOf" srcId="{A34D66E9-65B0-4ED1-B284-BEA4CBB2E761}" destId="{614AD17A-9267-4F7E-873B-74E93BD9C677}" srcOrd="5" destOrd="0" presId="urn:microsoft.com/office/officeart/2005/8/layout/vList2"/>
    <dgm:cxn modelId="{B2104925-B0AE-42B5-B925-E79468BC7754}" type="presParOf" srcId="{A34D66E9-65B0-4ED1-B284-BEA4CBB2E761}" destId="{94614626-2AF1-4198-979A-D7476B645F0F}" srcOrd="6" destOrd="0" presId="urn:microsoft.com/office/officeart/2005/8/layout/vList2"/>
    <dgm:cxn modelId="{5034A6E7-F2BC-4C3D-A487-B2287C706B15}" type="presParOf" srcId="{A34D66E9-65B0-4ED1-B284-BEA4CBB2E761}" destId="{CD8A3D11-7585-450B-86DA-9004EF9125AC}" srcOrd="7" destOrd="0" presId="urn:microsoft.com/office/officeart/2005/8/layout/vList2"/>
    <dgm:cxn modelId="{170ECEC0-4E61-433B-8D80-DC2D20D504BB}" type="presParOf" srcId="{A34D66E9-65B0-4ED1-B284-BEA4CBB2E761}" destId="{B578A66B-3171-4F8C-AFFD-A2D6C446B44B}" srcOrd="8" destOrd="0" presId="urn:microsoft.com/office/officeart/2005/8/layout/vList2"/>
    <dgm:cxn modelId="{16F0BAE5-C5B0-4413-A59B-FB81CF57001A}" type="presParOf" srcId="{A34D66E9-65B0-4ED1-B284-BEA4CBB2E761}" destId="{450884AD-5C3B-4519-BE36-FB549F32ECB9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8B37CC0-946F-45E4-ACDE-980163D41B43}">
      <dgm:prSet/>
      <dgm:spPr/>
      <dgm:t>
        <a:bodyPr/>
        <a:lstStyle/>
        <a:p>
          <a:r>
            <a:rPr lang="en-GB" dirty="0"/>
            <a:t>Use your </a:t>
          </a:r>
          <a:r>
            <a:rPr lang="en-US" dirty="0"/>
            <a:t>platform to amplify others' voices</a:t>
          </a:r>
          <a:endParaRPr lang="en-GB" dirty="0"/>
        </a:p>
      </dgm:t>
    </dgm:pt>
    <dgm:pt modelId="{C7FA41C9-9FED-46CE-8D68-81A25A2CC6A9}" type="parTrans" cxnId="{D6131453-FE9C-4B23-8DE8-3C440C754155}">
      <dgm:prSet/>
      <dgm:spPr/>
      <dgm:t>
        <a:bodyPr/>
        <a:lstStyle/>
        <a:p>
          <a:endParaRPr lang="en-GB"/>
        </a:p>
      </dgm:t>
    </dgm:pt>
    <dgm:pt modelId="{C349AE5F-9A0B-4CFA-8D27-7B086BB89CAC}" type="sibTrans" cxnId="{D6131453-FE9C-4B23-8DE8-3C440C754155}">
      <dgm:prSet/>
      <dgm:spPr/>
      <dgm:t>
        <a:bodyPr/>
        <a:lstStyle/>
        <a:p>
          <a:endParaRPr lang="en-GB"/>
        </a:p>
      </dgm:t>
    </dgm:pt>
    <dgm:pt modelId="{9521F87E-8A90-4091-97E9-D9FA0F2279C3}">
      <dgm:prSet/>
      <dgm:spPr/>
      <dgm:t>
        <a:bodyPr/>
        <a:lstStyle/>
        <a:p>
          <a:r>
            <a:rPr lang="en-US" dirty="0"/>
            <a:t>Use microaffirmations </a:t>
          </a:r>
        </a:p>
      </dgm:t>
    </dgm:pt>
    <dgm:pt modelId="{1C89D265-3F9F-49C0-8DC7-468CFD2E8BA6}" type="parTrans" cxnId="{7809B5E7-58A8-4163-A564-874678759DD3}">
      <dgm:prSet/>
      <dgm:spPr/>
      <dgm:t>
        <a:bodyPr/>
        <a:lstStyle/>
        <a:p>
          <a:endParaRPr lang="en-GB"/>
        </a:p>
      </dgm:t>
    </dgm:pt>
    <dgm:pt modelId="{0CCBB5C9-1006-4A4F-90AC-54BCA765AAE9}" type="sibTrans" cxnId="{7809B5E7-58A8-4163-A564-874678759DD3}">
      <dgm:prSet/>
      <dgm:spPr/>
      <dgm:t>
        <a:bodyPr/>
        <a:lstStyle/>
        <a:p>
          <a:endParaRPr lang="en-GB"/>
        </a:p>
      </dgm:t>
    </dgm:pt>
    <dgm:pt modelId="{D8946781-85FB-4DBA-931F-F8D1C79B6DB5}">
      <dgm:prSet/>
      <dgm:spPr/>
      <dgm:t>
        <a:bodyPr/>
        <a:lstStyle/>
        <a:p>
          <a:r>
            <a:rPr lang="en-US" dirty="0"/>
            <a:t>Speak up</a:t>
          </a:r>
        </a:p>
      </dgm:t>
    </dgm:pt>
    <dgm:pt modelId="{E649B3E3-96AA-4BBC-98BF-4CF59FEFD07B}" type="parTrans" cxnId="{DE1DCD5B-03BF-400A-A041-6EA571753038}">
      <dgm:prSet/>
      <dgm:spPr/>
      <dgm:t>
        <a:bodyPr/>
        <a:lstStyle/>
        <a:p>
          <a:endParaRPr lang="en-GB"/>
        </a:p>
      </dgm:t>
    </dgm:pt>
    <dgm:pt modelId="{9218FE80-2706-4737-8F62-10A55562BBBF}" type="sibTrans" cxnId="{DE1DCD5B-03BF-400A-A041-6EA571753038}">
      <dgm:prSet/>
      <dgm:spPr/>
      <dgm:t>
        <a:bodyPr/>
        <a:lstStyle/>
        <a:p>
          <a:endParaRPr lang="en-GB"/>
        </a:p>
      </dgm:t>
    </dgm:pt>
    <dgm:pt modelId="{77D730AC-937C-4197-B44E-7236871769C4}">
      <dgm:prSet/>
      <dgm:spPr/>
      <dgm:t>
        <a:bodyPr/>
        <a:lstStyle/>
        <a:p>
          <a:r>
            <a:rPr lang="en-GB" dirty="0"/>
            <a:t>Call out or report </a:t>
          </a:r>
          <a:r>
            <a:rPr lang="en-US" dirty="0"/>
            <a:t>anyone whose </a:t>
          </a:r>
          <a:r>
            <a:rPr lang="en-GB" noProof="0" dirty="0"/>
            <a:t>behaviour</a:t>
          </a:r>
          <a:r>
            <a:rPr lang="en-US" dirty="0"/>
            <a:t> falls short of inclusive</a:t>
          </a:r>
          <a:r>
            <a:rPr lang="en-GB" dirty="0"/>
            <a:t>.</a:t>
          </a:r>
        </a:p>
      </dgm:t>
    </dgm:pt>
    <dgm:pt modelId="{2C9A7285-DE76-492E-A7C4-0373879674B1}" type="parTrans" cxnId="{8FAF4D04-B5B7-4B9A-8623-114C13C56DA1}">
      <dgm:prSet/>
      <dgm:spPr/>
      <dgm:t>
        <a:bodyPr/>
        <a:lstStyle/>
        <a:p>
          <a:endParaRPr lang="en-GB"/>
        </a:p>
      </dgm:t>
    </dgm:pt>
    <dgm:pt modelId="{7D166395-D0CA-4C76-9E0E-CD2D4A9116A5}" type="sibTrans" cxnId="{8FAF4D04-B5B7-4B9A-8623-114C13C56DA1}">
      <dgm:prSet/>
      <dgm:spPr/>
      <dgm:t>
        <a:bodyPr/>
        <a:lstStyle/>
        <a:p>
          <a:endParaRPr lang="en-GB"/>
        </a:p>
      </dgm:t>
    </dgm:pt>
    <dgm:pt modelId="{6DA99D5E-3FC7-457D-9A7F-772154963B05}">
      <dgm:prSet/>
      <dgm:spPr/>
      <dgm:t>
        <a:bodyPr/>
        <a:lstStyle/>
        <a:p>
          <a:r>
            <a:rPr lang="en-GB" dirty="0"/>
            <a:t>Use your platform to advocate</a:t>
          </a:r>
        </a:p>
      </dgm:t>
    </dgm:pt>
    <dgm:pt modelId="{A60C116F-7ECD-45B7-B079-1236FED4556C}" type="parTrans" cxnId="{83F7851F-C53D-4BB0-8C34-85F618C7CED2}">
      <dgm:prSet/>
      <dgm:spPr/>
      <dgm:t>
        <a:bodyPr/>
        <a:lstStyle/>
        <a:p>
          <a:endParaRPr lang="en-GB"/>
        </a:p>
      </dgm:t>
    </dgm:pt>
    <dgm:pt modelId="{BD0A94C9-9993-4A75-8AA5-459173113536}" type="sibTrans" cxnId="{83F7851F-C53D-4BB0-8C34-85F618C7CED2}">
      <dgm:prSet/>
      <dgm:spPr/>
      <dgm:t>
        <a:bodyPr/>
        <a:lstStyle/>
        <a:p>
          <a:endParaRPr lang="en-GB"/>
        </a:p>
      </dgm:t>
    </dgm:pt>
    <dgm:pt modelId="{198B2EDD-3D3E-4484-933F-E838115F4738}">
      <dgm:prSet/>
      <dgm:spPr/>
      <dgm:t>
        <a:bodyPr/>
        <a:lstStyle/>
        <a:p>
          <a:r>
            <a:rPr lang="en-US" dirty="0"/>
            <a:t>Ensuring their stories and perspectives are heard and respected.</a:t>
          </a:r>
          <a:endParaRPr lang="en-GB" dirty="0"/>
        </a:p>
      </dgm:t>
    </dgm:pt>
    <dgm:pt modelId="{B4D99F84-F307-4D47-85D1-D1D1FE8A76C1}" type="parTrans" cxnId="{1F44C797-E7A0-4412-9985-A0C15A02BA54}">
      <dgm:prSet/>
      <dgm:spPr/>
      <dgm:t>
        <a:bodyPr/>
        <a:lstStyle/>
        <a:p>
          <a:endParaRPr lang="en-GB"/>
        </a:p>
      </dgm:t>
    </dgm:pt>
    <dgm:pt modelId="{1D65BD81-BE90-406D-9267-2D1373E0108D}" type="sibTrans" cxnId="{1F44C797-E7A0-4412-9985-A0C15A02BA54}">
      <dgm:prSet/>
      <dgm:spPr/>
      <dgm:t>
        <a:bodyPr/>
        <a:lstStyle/>
        <a:p>
          <a:endParaRPr lang="en-GB"/>
        </a:p>
      </dgm:t>
    </dgm:pt>
    <dgm:pt modelId="{31200C6B-96A0-4513-86E3-A020AC800B69}">
      <dgm:prSet/>
      <dgm:spPr/>
      <dgm:t>
        <a:bodyPr/>
        <a:lstStyle/>
        <a:p>
          <a:r>
            <a:rPr lang="en-GB" dirty="0"/>
            <a:t>Creating or facilitating opportunities for others.</a:t>
          </a:r>
        </a:p>
      </dgm:t>
    </dgm:pt>
    <dgm:pt modelId="{496A7F58-BF20-45C7-AB00-B3F1BD8760BE}" type="parTrans" cxnId="{B3023034-CEC9-4DED-98DF-0A054BCCA69C}">
      <dgm:prSet/>
      <dgm:spPr/>
      <dgm:t>
        <a:bodyPr/>
        <a:lstStyle/>
        <a:p>
          <a:endParaRPr lang="en-GB"/>
        </a:p>
      </dgm:t>
    </dgm:pt>
    <dgm:pt modelId="{A925C3EE-2B23-424B-8F1D-26591F08CDE1}" type="sibTrans" cxnId="{B3023034-CEC9-4DED-98DF-0A054BCCA69C}">
      <dgm:prSet/>
      <dgm:spPr/>
      <dgm:t>
        <a:bodyPr/>
        <a:lstStyle/>
        <a:p>
          <a:endParaRPr lang="en-GB"/>
        </a:p>
      </dgm:t>
    </dgm:pt>
    <dgm:pt modelId="{75D622F1-EA8D-4A18-B1E5-876D23BE0FD3}">
      <dgm:prSet/>
      <dgm:spPr/>
      <dgm:t>
        <a:bodyPr/>
        <a:lstStyle/>
        <a:p>
          <a:r>
            <a:rPr lang="en-US" dirty="0"/>
            <a:t>Small ways that you can affirm someone’s identity, experience or expertise.</a:t>
          </a:r>
        </a:p>
      </dgm:t>
    </dgm:pt>
    <dgm:pt modelId="{B5378411-33EF-4EF8-9469-2E7E43F439A9}" type="parTrans" cxnId="{279EF6B5-27D4-42B7-A17B-A91D82001587}">
      <dgm:prSet/>
      <dgm:spPr/>
      <dgm:t>
        <a:bodyPr/>
        <a:lstStyle/>
        <a:p>
          <a:endParaRPr lang="en-GB"/>
        </a:p>
      </dgm:t>
    </dgm:pt>
    <dgm:pt modelId="{5731061D-0BEF-4905-AED3-941CD98022BD}" type="sibTrans" cxnId="{279EF6B5-27D4-42B7-A17B-A91D82001587}">
      <dgm:prSet/>
      <dgm:spPr/>
      <dgm:t>
        <a:bodyPr/>
        <a:lstStyle/>
        <a:p>
          <a:endParaRPr lang="en-GB"/>
        </a:p>
      </dgm:t>
    </dgm:pt>
    <dgm:pt modelId="{FF72A469-E365-4490-9D93-1ECDD2124DEA}">
      <dgm:prSet/>
      <dgm:spPr/>
      <dgm:t>
        <a:bodyPr/>
        <a:lstStyle/>
        <a:p>
          <a:r>
            <a:rPr lang="en-US" dirty="0"/>
            <a:t>To build confidence, develop trust and support someone.</a:t>
          </a:r>
        </a:p>
      </dgm:t>
    </dgm:pt>
    <dgm:pt modelId="{84B7C59A-6E64-45EA-A791-EB0A06B4D6A1}" type="parTrans" cxnId="{47AAA689-7D49-4F68-BD4C-D9CCE1707D6F}">
      <dgm:prSet/>
      <dgm:spPr/>
      <dgm:t>
        <a:bodyPr/>
        <a:lstStyle/>
        <a:p>
          <a:endParaRPr lang="en-GB"/>
        </a:p>
      </dgm:t>
    </dgm:pt>
    <dgm:pt modelId="{242D3A46-07CD-4623-9B8A-61AABE605723}" type="sibTrans" cxnId="{47AAA689-7D49-4F68-BD4C-D9CCE1707D6F}">
      <dgm:prSet/>
      <dgm:spPr/>
      <dgm:t>
        <a:bodyPr/>
        <a:lstStyle/>
        <a:p>
          <a:endParaRPr lang="en-GB"/>
        </a:p>
      </dgm:t>
    </dgm:pt>
    <dgm:pt modelId="{E2B62CEF-6A1F-4AE9-996C-ED1DC0154E04}">
      <dgm:prSet/>
      <dgm:spPr/>
      <dgm:t>
        <a:bodyPr/>
        <a:lstStyle/>
        <a:p>
          <a:r>
            <a:rPr lang="en-US" dirty="0"/>
            <a:t>About microaggressions, unconscious or conscious biases, stereotypes, discrimination and inequitable practices.</a:t>
          </a:r>
        </a:p>
      </dgm:t>
    </dgm:pt>
    <dgm:pt modelId="{969AB187-6DB1-4119-B88B-E38583830A26}" type="parTrans" cxnId="{0FA21F27-53C8-4EB2-AA2A-3498666D5F67}">
      <dgm:prSet/>
      <dgm:spPr/>
      <dgm:t>
        <a:bodyPr/>
        <a:lstStyle/>
        <a:p>
          <a:endParaRPr lang="en-GB"/>
        </a:p>
      </dgm:t>
    </dgm:pt>
    <dgm:pt modelId="{98722E65-8BDE-4178-8FC3-C7D911347157}" type="sibTrans" cxnId="{0FA21F27-53C8-4EB2-AA2A-3498666D5F67}">
      <dgm:prSet/>
      <dgm:spPr/>
      <dgm:t>
        <a:bodyPr/>
        <a:lstStyle/>
        <a:p>
          <a:endParaRPr lang="en-GB"/>
        </a:p>
      </dgm:t>
    </dgm:pt>
    <dgm:pt modelId="{A34D66E9-65B0-4ED1-B284-BEA4CBB2E761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B79BF47E-4813-4BE6-BA16-D080396584A9}" type="pres">
      <dgm:prSet presAssocID="{58B37CC0-946F-45E4-ACDE-980163D41B4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8851B89-D018-46E3-AD3B-6F245582A41E}" type="pres">
      <dgm:prSet presAssocID="{58B37CC0-946F-45E4-ACDE-980163D41B43}" presName="childText" presStyleLbl="revTx" presStyleIdx="0" presStyleCnt="4">
        <dgm:presLayoutVars>
          <dgm:bulletEnabled val="1"/>
        </dgm:presLayoutVars>
      </dgm:prSet>
      <dgm:spPr/>
    </dgm:pt>
    <dgm:pt modelId="{C22009B5-79F0-4608-93FA-2F44CD5F4CC0}" type="pres">
      <dgm:prSet presAssocID="{6DA99D5E-3FC7-457D-9A7F-772154963B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579E63D-7C09-4F7D-97BA-E07CC5FA414B}" type="pres">
      <dgm:prSet presAssocID="{6DA99D5E-3FC7-457D-9A7F-772154963B05}" presName="childText" presStyleLbl="revTx" presStyleIdx="1" presStyleCnt="4">
        <dgm:presLayoutVars>
          <dgm:bulletEnabled val="1"/>
        </dgm:presLayoutVars>
      </dgm:prSet>
      <dgm:spPr/>
    </dgm:pt>
    <dgm:pt modelId="{9305733E-CBE9-408B-A49B-29DF9C8E4F24}" type="pres">
      <dgm:prSet presAssocID="{9521F87E-8A90-4091-97E9-D9FA0F2279C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08F643B-C018-40C3-8552-6AF53A33BDD1}" type="pres">
      <dgm:prSet presAssocID="{9521F87E-8A90-4091-97E9-D9FA0F2279C3}" presName="childText" presStyleLbl="revTx" presStyleIdx="2" presStyleCnt="4">
        <dgm:presLayoutVars>
          <dgm:bulletEnabled val="1"/>
        </dgm:presLayoutVars>
      </dgm:prSet>
      <dgm:spPr/>
    </dgm:pt>
    <dgm:pt modelId="{00AC6A1C-D8B6-4417-B759-51C80895D058}" type="pres">
      <dgm:prSet presAssocID="{D8946781-85FB-4DBA-931F-F8D1C79B6DB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17938A0-B730-4043-B322-EBF27225D221}" type="pres">
      <dgm:prSet presAssocID="{D8946781-85FB-4DBA-931F-F8D1C79B6DB5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8FAF4D04-B5B7-4B9A-8623-114C13C56DA1}" srcId="{D8946781-85FB-4DBA-931F-F8D1C79B6DB5}" destId="{77D730AC-937C-4197-B44E-7236871769C4}" srcOrd="1" destOrd="0" parTransId="{2C9A7285-DE76-492E-A7C4-0373879674B1}" sibTransId="{7D166395-D0CA-4C76-9E0E-CD2D4A9116A5}"/>
    <dgm:cxn modelId="{56088D07-A998-4376-9D01-9AE3BF5319A9}" type="presOf" srcId="{03AA0D4B-6286-4D13-957F-D61D9300C2E1}" destId="{A34D66E9-65B0-4ED1-B284-BEA4CBB2E761}" srcOrd="0" destOrd="0" presId="urn:microsoft.com/office/officeart/2005/8/layout/vList2"/>
    <dgm:cxn modelId="{90D4070C-6EB8-4F03-BB9D-311ECB8B5AA3}" type="presOf" srcId="{31200C6B-96A0-4513-86E3-A020AC800B69}" destId="{9579E63D-7C09-4F7D-97BA-E07CC5FA414B}" srcOrd="0" destOrd="0" presId="urn:microsoft.com/office/officeart/2005/8/layout/vList2"/>
    <dgm:cxn modelId="{83F7851F-C53D-4BB0-8C34-85F618C7CED2}" srcId="{03AA0D4B-6286-4D13-957F-D61D9300C2E1}" destId="{6DA99D5E-3FC7-457D-9A7F-772154963B05}" srcOrd="1" destOrd="0" parTransId="{A60C116F-7ECD-45B7-B079-1236FED4556C}" sibTransId="{BD0A94C9-9993-4A75-8AA5-459173113536}"/>
    <dgm:cxn modelId="{0FA21F27-53C8-4EB2-AA2A-3498666D5F67}" srcId="{D8946781-85FB-4DBA-931F-F8D1C79B6DB5}" destId="{E2B62CEF-6A1F-4AE9-996C-ED1DC0154E04}" srcOrd="0" destOrd="0" parTransId="{969AB187-6DB1-4119-B88B-E38583830A26}" sibTransId="{98722E65-8BDE-4178-8FC3-C7D911347157}"/>
    <dgm:cxn modelId="{35E9772B-77D1-45E9-961C-F569192A1750}" type="presOf" srcId="{FF72A469-E365-4490-9D93-1ECDD2124DEA}" destId="{608F643B-C018-40C3-8552-6AF53A33BDD1}" srcOrd="0" destOrd="1" presId="urn:microsoft.com/office/officeart/2005/8/layout/vList2"/>
    <dgm:cxn modelId="{B3023034-CEC9-4DED-98DF-0A054BCCA69C}" srcId="{6DA99D5E-3FC7-457D-9A7F-772154963B05}" destId="{31200C6B-96A0-4513-86E3-A020AC800B69}" srcOrd="0" destOrd="0" parTransId="{496A7F58-BF20-45C7-AB00-B3F1BD8760BE}" sibTransId="{A925C3EE-2B23-424B-8F1D-26591F08CDE1}"/>
    <dgm:cxn modelId="{171A9536-C8D6-4C21-9E26-A26796E82CD7}" type="presOf" srcId="{D8946781-85FB-4DBA-931F-F8D1C79B6DB5}" destId="{00AC6A1C-D8B6-4417-B759-51C80895D058}" srcOrd="0" destOrd="0" presId="urn:microsoft.com/office/officeart/2005/8/layout/vList2"/>
    <dgm:cxn modelId="{DE1DCD5B-03BF-400A-A041-6EA571753038}" srcId="{03AA0D4B-6286-4D13-957F-D61D9300C2E1}" destId="{D8946781-85FB-4DBA-931F-F8D1C79B6DB5}" srcOrd="3" destOrd="0" parTransId="{E649B3E3-96AA-4BBC-98BF-4CF59FEFD07B}" sibTransId="{9218FE80-2706-4737-8F62-10A55562BBBF}"/>
    <dgm:cxn modelId="{D6131453-FE9C-4B23-8DE8-3C440C754155}" srcId="{03AA0D4B-6286-4D13-957F-D61D9300C2E1}" destId="{58B37CC0-946F-45E4-ACDE-980163D41B43}" srcOrd="0" destOrd="0" parTransId="{C7FA41C9-9FED-46CE-8D68-81A25A2CC6A9}" sibTransId="{C349AE5F-9A0B-4CFA-8D27-7B086BB89CAC}"/>
    <dgm:cxn modelId="{00ED7288-7C82-4EF7-9D82-DAB5A1DB96B5}" type="presOf" srcId="{198B2EDD-3D3E-4484-933F-E838115F4738}" destId="{D8851B89-D018-46E3-AD3B-6F245582A41E}" srcOrd="0" destOrd="0" presId="urn:microsoft.com/office/officeart/2005/8/layout/vList2"/>
    <dgm:cxn modelId="{47AAA689-7D49-4F68-BD4C-D9CCE1707D6F}" srcId="{9521F87E-8A90-4091-97E9-D9FA0F2279C3}" destId="{FF72A469-E365-4490-9D93-1ECDD2124DEA}" srcOrd="1" destOrd="0" parTransId="{84B7C59A-6E64-45EA-A791-EB0A06B4D6A1}" sibTransId="{242D3A46-07CD-4623-9B8A-61AABE605723}"/>
    <dgm:cxn modelId="{1F44C797-E7A0-4412-9985-A0C15A02BA54}" srcId="{58B37CC0-946F-45E4-ACDE-980163D41B43}" destId="{198B2EDD-3D3E-4484-933F-E838115F4738}" srcOrd="0" destOrd="0" parTransId="{B4D99F84-F307-4D47-85D1-D1D1FE8A76C1}" sibTransId="{1D65BD81-BE90-406D-9267-2D1373E0108D}"/>
    <dgm:cxn modelId="{75746699-E616-4F0C-BAA0-03784909A083}" type="presOf" srcId="{E2B62CEF-6A1F-4AE9-996C-ED1DC0154E04}" destId="{417938A0-B730-4043-B322-EBF27225D221}" srcOrd="0" destOrd="0" presId="urn:microsoft.com/office/officeart/2005/8/layout/vList2"/>
    <dgm:cxn modelId="{13CF439D-44B2-4E1A-9067-FF2D517AED49}" type="presOf" srcId="{6DA99D5E-3FC7-457D-9A7F-772154963B05}" destId="{C22009B5-79F0-4608-93FA-2F44CD5F4CC0}" srcOrd="0" destOrd="0" presId="urn:microsoft.com/office/officeart/2005/8/layout/vList2"/>
    <dgm:cxn modelId="{279EF6B5-27D4-42B7-A17B-A91D82001587}" srcId="{9521F87E-8A90-4091-97E9-D9FA0F2279C3}" destId="{75D622F1-EA8D-4A18-B1E5-876D23BE0FD3}" srcOrd="0" destOrd="0" parTransId="{B5378411-33EF-4EF8-9469-2E7E43F439A9}" sibTransId="{5731061D-0BEF-4905-AED3-941CD98022BD}"/>
    <dgm:cxn modelId="{863329BA-8ABE-482C-9366-28ED4969A840}" type="presOf" srcId="{75D622F1-EA8D-4A18-B1E5-876D23BE0FD3}" destId="{608F643B-C018-40C3-8552-6AF53A33BDD1}" srcOrd="0" destOrd="0" presId="urn:microsoft.com/office/officeart/2005/8/layout/vList2"/>
    <dgm:cxn modelId="{D271E1BB-0488-402D-B8EC-8B8A0A89DAEC}" type="presOf" srcId="{77D730AC-937C-4197-B44E-7236871769C4}" destId="{417938A0-B730-4043-B322-EBF27225D221}" srcOrd="0" destOrd="1" presId="urn:microsoft.com/office/officeart/2005/8/layout/vList2"/>
    <dgm:cxn modelId="{F75C4DBD-5453-4D4F-833C-A6DB071EBCFB}" type="presOf" srcId="{58B37CC0-946F-45E4-ACDE-980163D41B43}" destId="{B79BF47E-4813-4BE6-BA16-D080396584A9}" srcOrd="0" destOrd="0" presId="urn:microsoft.com/office/officeart/2005/8/layout/vList2"/>
    <dgm:cxn modelId="{7809B5E7-58A8-4163-A564-874678759DD3}" srcId="{03AA0D4B-6286-4D13-957F-D61D9300C2E1}" destId="{9521F87E-8A90-4091-97E9-D9FA0F2279C3}" srcOrd="2" destOrd="0" parTransId="{1C89D265-3F9F-49C0-8DC7-468CFD2E8BA6}" sibTransId="{0CCBB5C9-1006-4A4F-90AC-54BCA765AAE9}"/>
    <dgm:cxn modelId="{399532F5-CBB3-4338-A51A-D5500F7C1CD0}" type="presOf" srcId="{9521F87E-8A90-4091-97E9-D9FA0F2279C3}" destId="{9305733E-CBE9-408B-A49B-29DF9C8E4F24}" srcOrd="0" destOrd="0" presId="urn:microsoft.com/office/officeart/2005/8/layout/vList2"/>
    <dgm:cxn modelId="{9B5CE34F-94AC-445F-A0CA-727F650332CD}" type="presParOf" srcId="{A34D66E9-65B0-4ED1-B284-BEA4CBB2E761}" destId="{B79BF47E-4813-4BE6-BA16-D080396584A9}" srcOrd="0" destOrd="0" presId="urn:microsoft.com/office/officeart/2005/8/layout/vList2"/>
    <dgm:cxn modelId="{0D712C5D-7F68-48DD-B4B7-966A7BD61172}" type="presParOf" srcId="{A34D66E9-65B0-4ED1-B284-BEA4CBB2E761}" destId="{D8851B89-D018-46E3-AD3B-6F245582A41E}" srcOrd="1" destOrd="0" presId="urn:microsoft.com/office/officeart/2005/8/layout/vList2"/>
    <dgm:cxn modelId="{2864EF2A-D0D2-49E5-BF02-8ACAB2778262}" type="presParOf" srcId="{A34D66E9-65B0-4ED1-B284-BEA4CBB2E761}" destId="{C22009B5-79F0-4608-93FA-2F44CD5F4CC0}" srcOrd="2" destOrd="0" presId="urn:microsoft.com/office/officeart/2005/8/layout/vList2"/>
    <dgm:cxn modelId="{51700C0D-E5C5-4E36-881A-4EA97AC0EEFD}" type="presParOf" srcId="{A34D66E9-65B0-4ED1-B284-BEA4CBB2E761}" destId="{9579E63D-7C09-4F7D-97BA-E07CC5FA414B}" srcOrd="3" destOrd="0" presId="urn:microsoft.com/office/officeart/2005/8/layout/vList2"/>
    <dgm:cxn modelId="{A3E07899-BDB3-4BE5-8137-394B30D350CC}" type="presParOf" srcId="{A34D66E9-65B0-4ED1-B284-BEA4CBB2E761}" destId="{9305733E-CBE9-408B-A49B-29DF9C8E4F24}" srcOrd="4" destOrd="0" presId="urn:microsoft.com/office/officeart/2005/8/layout/vList2"/>
    <dgm:cxn modelId="{352943AC-8233-44CC-8A69-C2BA7387AE6B}" type="presParOf" srcId="{A34D66E9-65B0-4ED1-B284-BEA4CBB2E761}" destId="{608F643B-C018-40C3-8552-6AF53A33BDD1}" srcOrd="5" destOrd="0" presId="urn:microsoft.com/office/officeart/2005/8/layout/vList2"/>
    <dgm:cxn modelId="{A3ED91B2-C5D1-4C78-BCF7-F1D0ED8DA550}" type="presParOf" srcId="{A34D66E9-65B0-4ED1-B284-BEA4CBB2E761}" destId="{00AC6A1C-D8B6-4417-B759-51C80895D058}" srcOrd="6" destOrd="0" presId="urn:microsoft.com/office/officeart/2005/8/layout/vList2"/>
    <dgm:cxn modelId="{045FCBBA-D993-4B52-94E3-BCBC0CBF5F10}" type="presParOf" srcId="{A34D66E9-65B0-4ED1-B284-BEA4CBB2E761}" destId="{417938A0-B730-4043-B322-EBF27225D22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C330D52F-FD2B-47C6-BCDE-ACB0CD4C7AD7}">
      <dgm:prSet/>
      <dgm:spPr/>
      <dgm:t>
        <a:bodyPr/>
        <a:lstStyle/>
        <a:p>
          <a:r>
            <a:rPr lang="en-US" dirty="0"/>
            <a:t>Forge genuine connections</a:t>
          </a:r>
        </a:p>
      </dgm:t>
    </dgm:pt>
    <dgm:pt modelId="{D847A821-78FC-46DC-A63C-647080ADA5DE}" type="parTrans" cxnId="{2C6B055D-C721-4DE6-9BC4-978F259B7F3F}">
      <dgm:prSet/>
      <dgm:spPr/>
      <dgm:t>
        <a:bodyPr/>
        <a:lstStyle/>
        <a:p>
          <a:endParaRPr lang="en-GB"/>
        </a:p>
      </dgm:t>
    </dgm:pt>
    <dgm:pt modelId="{AB597532-DCBB-4692-8118-585F3C7207F0}" type="sibTrans" cxnId="{2C6B055D-C721-4DE6-9BC4-978F259B7F3F}">
      <dgm:prSet/>
      <dgm:spPr/>
      <dgm:t>
        <a:bodyPr/>
        <a:lstStyle/>
        <a:p>
          <a:endParaRPr lang="en-GB"/>
        </a:p>
      </dgm:t>
    </dgm:pt>
    <dgm:pt modelId="{B14310A6-9C32-4C71-BE5D-5F0D303BC080}">
      <dgm:prSet/>
      <dgm:spPr/>
      <dgm:t>
        <a:bodyPr/>
        <a:lstStyle/>
        <a:p>
          <a:r>
            <a:rPr lang="en-US" dirty="0"/>
            <a:t>Propose and support initiatives to promote allyship.</a:t>
          </a:r>
        </a:p>
      </dgm:t>
    </dgm:pt>
    <dgm:pt modelId="{3FA25E58-70CB-4F83-AF8D-1C19F169A7E0}" type="parTrans" cxnId="{7D8B5481-61D1-427A-AE1E-83C78E6A67C8}">
      <dgm:prSet/>
      <dgm:spPr/>
      <dgm:t>
        <a:bodyPr/>
        <a:lstStyle/>
        <a:p>
          <a:endParaRPr lang="en-GB"/>
        </a:p>
      </dgm:t>
    </dgm:pt>
    <dgm:pt modelId="{96D2DBAF-B4C5-4B02-9229-AED99DAAB449}" type="sibTrans" cxnId="{7D8B5481-61D1-427A-AE1E-83C78E6A67C8}">
      <dgm:prSet/>
      <dgm:spPr/>
      <dgm:t>
        <a:bodyPr/>
        <a:lstStyle/>
        <a:p>
          <a:endParaRPr lang="en-GB"/>
        </a:p>
      </dgm:t>
    </dgm:pt>
    <dgm:pt modelId="{F249198A-1A5C-4B60-80BC-726D3A06B31F}">
      <dgm:prSet/>
      <dgm:spPr/>
      <dgm:t>
        <a:bodyPr/>
        <a:lstStyle/>
        <a:p>
          <a:r>
            <a:rPr lang="en-US" dirty="0"/>
            <a:t>Challenge exclusionary practices.</a:t>
          </a:r>
        </a:p>
      </dgm:t>
    </dgm:pt>
    <dgm:pt modelId="{3304DB41-E304-47B4-BB79-F95767934BAF}" type="parTrans" cxnId="{4171317B-20F8-4978-8023-AF9F915D4C44}">
      <dgm:prSet/>
      <dgm:spPr/>
      <dgm:t>
        <a:bodyPr/>
        <a:lstStyle/>
        <a:p>
          <a:endParaRPr lang="en-GB"/>
        </a:p>
      </dgm:t>
    </dgm:pt>
    <dgm:pt modelId="{CE3056DA-C50F-4D08-85DC-39F519BBC91A}" type="sibTrans" cxnId="{4171317B-20F8-4978-8023-AF9F915D4C44}">
      <dgm:prSet/>
      <dgm:spPr/>
      <dgm:t>
        <a:bodyPr/>
        <a:lstStyle/>
        <a:p>
          <a:endParaRPr lang="en-GB"/>
        </a:p>
      </dgm:t>
    </dgm:pt>
    <dgm:pt modelId="{981AC59B-5E3E-4CB1-815C-C6B3BAB154E9}">
      <dgm:prSet/>
      <dgm:spPr/>
      <dgm:t>
        <a:bodyPr/>
        <a:lstStyle/>
        <a:p>
          <a:r>
            <a:rPr lang="en-GB" dirty="0"/>
            <a:t>Drive change</a:t>
          </a:r>
          <a:endParaRPr lang="en-US" dirty="0"/>
        </a:p>
      </dgm:t>
    </dgm:pt>
    <dgm:pt modelId="{72983CB9-03F6-4AE4-9548-1DE13340E5F6}" type="parTrans" cxnId="{0F94404D-33CD-4F8B-AAE6-3683B4BDFCBE}">
      <dgm:prSet/>
      <dgm:spPr/>
      <dgm:t>
        <a:bodyPr/>
        <a:lstStyle/>
        <a:p>
          <a:endParaRPr lang="en-GB"/>
        </a:p>
      </dgm:t>
    </dgm:pt>
    <dgm:pt modelId="{99E5CF19-ECDD-45E4-8357-6CDA0C187CCE}" type="sibTrans" cxnId="{0F94404D-33CD-4F8B-AAE6-3683B4BDFCBE}">
      <dgm:prSet/>
      <dgm:spPr/>
      <dgm:t>
        <a:bodyPr/>
        <a:lstStyle/>
        <a:p>
          <a:endParaRPr lang="en-GB"/>
        </a:p>
      </dgm:t>
    </dgm:pt>
    <dgm:pt modelId="{17C7BEDF-498C-442B-A015-F034E587461C}">
      <dgm:prSet/>
      <dgm:spPr/>
      <dgm:t>
        <a:bodyPr/>
        <a:lstStyle/>
        <a:p>
          <a:r>
            <a:rPr lang="en-GB" dirty="0"/>
            <a:t>Question and review workplace policies and culture.</a:t>
          </a:r>
          <a:endParaRPr lang="en-US" dirty="0"/>
        </a:p>
      </dgm:t>
    </dgm:pt>
    <dgm:pt modelId="{46064436-05D6-421A-AC2A-C6A40206FC65}" type="parTrans" cxnId="{86F3F362-0D40-481F-9BE7-AB4557A2D86C}">
      <dgm:prSet/>
      <dgm:spPr/>
      <dgm:t>
        <a:bodyPr/>
        <a:lstStyle/>
        <a:p>
          <a:endParaRPr lang="en-GB"/>
        </a:p>
      </dgm:t>
    </dgm:pt>
    <dgm:pt modelId="{541B1AA3-B8C8-418F-8832-EEAA70500CDA}" type="sibTrans" cxnId="{86F3F362-0D40-481F-9BE7-AB4557A2D86C}">
      <dgm:prSet/>
      <dgm:spPr/>
      <dgm:t>
        <a:bodyPr/>
        <a:lstStyle/>
        <a:p>
          <a:endParaRPr lang="en-GB"/>
        </a:p>
      </dgm:t>
    </dgm:pt>
    <dgm:pt modelId="{1239F8F0-61AF-40F5-937F-2DD9A1D087C0}">
      <dgm:prSet/>
      <dgm:spPr/>
      <dgm:t>
        <a:bodyPr/>
        <a:lstStyle/>
        <a:p>
          <a:r>
            <a:rPr lang="en-US" dirty="0"/>
            <a:t>Use external resources to support your position - point to evidence / studies / books.</a:t>
          </a:r>
        </a:p>
      </dgm:t>
    </dgm:pt>
    <dgm:pt modelId="{331F4ADA-4CEA-48A1-9978-859FABEF4395}" type="parTrans" cxnId="{6A25D67D-1C40-4D43-A463-162D8D80173A}">
      <dgm:prSet/>
      <dgm:spPr/>
      <dgm:t>
        <a:bodyPr/>
        <a:lstStyle/>
        <a:p>
          <a:endParaRPr lang="en-GB"/>
        </a:p>
      </dgm:t>
    </dgm:pt>
    <dgm:pt modelId="{739DD5EA-3C4E-42A7-A516-83BEF57F3A63}" type="sibTrans" cxnId="{6A25D67D-1C40-4D43-A463-162D8D80173A}">
      <dgm:prSet/>
      <dgm:spPr/>
      <dgm:t>
        <a:bodyPr/>
        <a:lstStyle/>
        <a:p>
          <a:endParaRPr lang="en-GB"/>
        </a:p>
      </dgm:t>
    </dgm:pt>
    <dgm:pt modelId="{7C695D1B-84E4-41DC-9A8B-2C8E81C11716}">
      <dgm:prSet/>
      <dgm:spPr/>
      <dgm:t>
        <a:bodyPr/>
        <a:lstStyle/>
        <a:p>
          <a:r>
            <a:rPr lang="en-US" dirty="0"/>
            <a:t>Get to know your colleagues and understand them.</a:t>
          </a:r>
        </a:p>
      </dgm:t>
    </dgm:pt>
    <dgm:pt modelId="{A8A69E8A-CFE0-4FD2-8C5F-27C6DCAC4420}" type="parTrans" cxnId="{BB828EFA-CC1F-44E6-81CD-84E373E9DCE6}">
      <dgm:prSet/>
      <dgm:spPr/>
      <dgm:t>
        <a:bodyPr/>
        <a:lstStyle/>
        <a:p>
          <a:endParaRPr lang="en-GB"/>
        </a:p>
      </dgm:t>
    </dgm:pt>
    <dgm:pt modelId="{8599A3D6-0A50-4766-B8A6-A6858ACFEACC}" type="sibTrans" cxnId="{BB828EFA-CC1F-44E6-81CD-84E373E9DCE6}">
      <dgm:prSet/>
      <dgm:spPr/>
      <dgm:t>
        <a:bodyPr/>
        <a:lstStyle/>
        <a:p>
          <a:endParaRPr lang="en-GB"/>
        </a:p>
      </dgm:t>
    </dgm:pt>
    <dgm:pt modelId="{E1470218-938D-4391-8D86-B0523CA6A143}">
      <dgm:prSet/>
      <dgm:spPr/>
      <dgm:t>
        <a:bodyPr/>
        <a:lstStyle/>
        <a:p>
          <a:r>
            <a:rPr lang="en-US" dirty="0"/>
            <a:t>Be available to listen.</a:t>
          </a:r>
        </a:p>
      </dgm:t>
    </dgm:pt>
    <dgm:pt modelId="{ADFB15AB-A3C4-49E1-B813-EAC0F6505238}" type="parTrans" cxnId="{96B7068D-E60D-4428-949C-4F77C9D1F666}">
      <dgm:prSet/>
      <dgm:spPr/>
      <dgm:t>
        <a:bodyPr/>
        <a:lstStyle/>
        <a:p>
          <a:endParaRPr lang="en-GB"/>
        </a:p>
      </dgm:t>
    </dgm:pt>
    <dgm:pt modelId="{7F21340E-F2B8-4DB4-BC4A-3A5E317CDFDB}" type="sibTrans" cxnId="{96B7068D-E60D-4428-949C-4F77C9D1F666}">
      <dgm:prSet/>
      <dgm:spPr/>
      <dgm:t>
        <a:bodyPr/>
        <a:lstStyle/>
        <a:p>
          <a:endParaRPr lang="en-GB"/>
        </a:p>
      </dgm:t>
    </dgm:pt>
    <dgm:pt modelId="{37D4688E-2858-4ED7-9D5B-3813B58E0E20}">
      <dgm:prSet/>
      <dgm:spPr/>
      <dgm:t>
        <a:bodyPr/>
        <a:lstStyle/>
        <a:p>
          <a:r>
            <a:rPr lang="en-US" dirty="0"/>
            <a:t>Accept people as they are</a:t>
          </a:r>
        </a:p>
      </dgm:t>
    </dgm:pt>
    <dgm:pt modelId="{99DBE1F2-D7DC-4FDF-9095-EA0AA0F33BF7}" type="parTrans" cxnId="{5539BCD7-7499-4154-8BC8-B3E3621039DF}">
      <dgm:prSet/>
      <dgm:spPr/>
      <dgm:t>
        <a:bodyPr/>
        <a:lstStyle/>
        <a:p>
          <a:endParaRPr lang="en-GB"/>
        </a:p>
      </dgm:t>
    </dgm:pt>
    <dgm:pt modelId="{3BF8D497-BA04-4D65-B459-B1D83DE868A1}" type="sibTrans" cxnId="{5539BCD7-7499-4154-8BC8-B3E3621039DF}">
      <dgm:prSet/>
      <dgm:spPr/>
      <dgm:t>
        <a:bodyPr/>
        <a:lstStyle/>
        <a:p>
          <a:endParaRPr lang="en-GB"/>
        </a:p>
      </dgm:t>
    </dgm:pt>
    <dgm:pt modelId="{793F9758-6C81-402B-89C3-B48194CC8EF7}">
      <dgm:prSet/>
      <dgm:spPr/>
      <dgm:t>
        <a:bodyPr/>
        <a:lstStyle/>
        <a:p>
          <a:r>
            <a:rPr lang="en-US" dirty="0"/>
            <a:t>Get to know the constraints they’re working under and do your best to accommodate these.</a:t>
          </a:r>
        </a:p>
      </dgm:t>
    </dgm:pt>
    <dgm:pt modelId="{4A27876D-8568-4828-8F83-3C3EFC27A752}" type="parTrans" cxnId="{F782F738-185B-45BE-B429-7E9992EA4988}">
      <dgm:prSet/>
      <dgm:spPr/>
      <dgm:t>
        <a:bodyPr/>
        <a:lstStyle/>
        <a:p>
          <a:endParaRPr lang="en-GB"/>
        </a:p>
      </dgm:t>
    </dgm:pt>
    <dgm:pt modelId="{F9E424DD-79BC-4657-A111-B144C892D3BA}" type="sibTrans" cxnId="{F782F738-185B-45BE-B429-7E9992EA4988}">
      <dgm:prSet/>
      <dgm:spPr/>
      <dgm:t>
        <a:bodyPr/>
        <a:lstStyle/>
        <a:p>
          <a:endParaRPr lang="en-GB"/>
        </a:p>
      </dgm:t>
    </dgm:pt>
    <dgm:pt modelId="{13E167A4-9DB1-4BA0-89D7-A91F6AB4DDAF}">
      <dgm:prSet/>
      <dgm:spPr/>
      <dgm:t>
        <a:bodyPr/>
        <a:lstStyle/>
        <a:p>
          <a:r>
            <a:rPr lang="en-US" dirty="0"/>
            <a:t>Don’t try to problem-solve or fix unless they make it clear they want you to.</a:t>
          </a:r>
        </a:p>
      </dgm:t>
    </dgm:pt>
    <dgm:pt modelId="{A28D3275-7369-4A92-87C1-960E73BB4608}" type="parTrans" cxnId="{31F5F8AC-B716-4A30-9E8D-2B4C6374090F}">
      <dgm:prSet/>
      <dgm:spPr/>
      <dgm:t>
        <a:bodyPr/>
        <a:lstStyle/>
        <a:p>
          <a:endParaRPr lang="en-GB"/>
        </a:p>
      </dgm:t>
    </dgm:pt>
    <dgm:pt modelId="{A6B12FB8-EAD0-47C3-9207-9219759EEF74}" type="sibTrans" cxnId="{31F5F8AC-B716-4A30-9E8D-2B4C6374090F}">
      <dgm:prSet/>
      <dgm:spPr/>
      <dgm:t>
        <a:bodyPr/>
        <a:lstStyle/>
        <a:p>
          <a:endParaRPr lang="en-GB"/>
        </a:p>
      </dgm:t>
    </dgm:pt>
    <dgm:pt modelId="{A8901457-D8B6-4D6B-80CD-7E8FC0718952}">
      <dgm:prSet/>
      <dgm:spPr/>
      <dgm:t>
        <a:bodyPr/>
        <a:lstStyle/>
        <a:p>
          <a:r>
            <a:rPr lang="en-US"/>
            <a:t>Actively </a:t>
          </a:r>
          <a:r>
            <a:rPr lang="en-US" dirty="0"/>
            <a:t>work towards building an inclusive environment</a:t>
          </a:r>
        </a:p>
      </dgm:t>
    </dgm:pt>
    <dgm:pt modelId="{E6C91501-1DAE-4B3E-8C8B-C0C0FF121022}" type="parTrans" cxnId="{62214BFF-12C8-475F-8EFC-E9852DCD3CC2}">
      <dgm:prSet/>
      <dgm:spPr/>
      <dgm:t>
        <a:bodyPr/>
        <a:lstStyle/>
        <a:p>
          <a:endParaRPr lang="en-GB"/>
        </a:p>
      </dgm:t>
    </dgm:pt>
    <dgm:pt modelId="{3C5445CE-5E36-49C8-B331-B0D3202E3347}" type="sibTrans" cxnId="{62214BFF-12C8-475F-8EFC-E9852DCD3CC2}">
      <dgm:prSet/>
      <dgm:spPr/>
      <dgm:t>
        <a:bodyPr/>
        <a:lstStyle/>
        <a:p>
          <a:endParaRPr lang="en-GB"/>
        </a:p>
      </dgm:t>
    </dgm:pt>
    <dgm:pt modelId="{A34D66E9-65B0-4ED1-B284-BEA4CBB2E761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C6264708-F91A-4CB7-83D8-D43D87584428}" type="pres">
      <dgm:prSet presAssocID="{C330D52F-FD2B-47C6-BCDE-ACB0CD4C7AD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3D3C3DB-E05A-402B-B037-5F7D660A7F3D}" type="pres">
      <dgm:prSet presAssocID="{C330D52F-FD2B-47C6-BCDE-ACB0CD4C7AD7}" presName="childText" presStyleLbl="revTx" presStyleIdx="0" presStyleCnt="3">
        <dgm:presLayoutVars>
          <dgm:bulletEnabled val="1"/>
        </dgm:presLayoutVars>
      </dgm:prSet>
      <dgm:spPr/>
    </dgm:pt>
    <dgm:pt modelId="{B89864C5-4F15-41E5-9450-FBA8A605DAB9}" type="pres">
      <dgm:prSet presAssocID="{37D4688E-2858-4ED7-9D5B-3813B58E0E2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2F2568A-AB86-4C05-AD7F-116AE9B06FCF}" type="pres">
      <dgm:prSet presAssocID="{37D4688E-2858-4ED7-9D5B-3813B58E0E20}" presName="childText" presStyleLbl="revTx" presStyleIdx="1" presStyleCnt="3">
        <dgm:presLayoutVars>
          <dgm:bulletEnabled val="1"/>
        </dgm:presLayoutVars>
      </dgm:prSet>
      <dgm:spPr/>
    </dgm:pt>
    <dgm:pt modelId="{8A00D3BB-2152-4631-B10E-880AF7252255}" type="pres">
      <dgm:prSet presAssocID="{A8901457-D8B6-4D6B-80CD-7E8FC071895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7735D54-F377-4ADE-96A4-866D7A400F7D}" type="pres">
      <dgm:prSet presAssocID="{A8901457-D8B6-4D6B-80CD-7E8FC0718952}" presName="childText" presStyleLbl="revTx" presStyleIdx="2" presStyleCnt="3">
        <dgm:presLayoutVars>
          <dgm:bulletEnabled val="1"/>
        </dgm:presLayoutVars>
      </dgm:prSet>
      <dgm:spPr/>
    </dgm:pt>
    <dgm:pt modelId="{D67DD43C-CCF7-408C-8BDB-E0ADAADC8027}" type="pres">
      <dgm:prSet presAssocID="{981AC59B-5E3E-4CB1-815C-C6B3BAB154E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ABF3A03-813D-449E-83CA-FDEDA38CCED8}" type="presOf" srcId="{7C695D1B-84E4-41DC-9A8B-2C8E81C11716}" destId="{D3D3C3DB-E05A-402B-B037-5F7D660A7F3D}" srcOrd="0" destOrd="0" presId="urn:microsoft.com/office/officeart/2005/8/layout/vList2"/>
    <dgm:cxn modelId="{56088D07-A998-4376-9D01-9AE3BF5319A9}" type="presOf" srcId="{03AA0D4B-6286-4D13-957F-D61D9300C2E1}" destId="{A34D66E9-65B0-4ED1-B284-BEA4CBB2E761}" srcOrd="0" destOrd="0" presId="urn:microsoft.com/office/officeart/2005/8/layout/vList2"/>
    <dgm:cxn modelId="{AFB34708-1B55-40A1-8BFA-7EB755EACA87}" type="presOf" srcId="{13E167A4-9DB1-4BA0-89D7-A91F6AB4DDAF}" destId="{32F2568A-AB86-4C05-AD7F-116AE9B06FCF}" srcOrd="0" destOrd="1" presId="urn:microsoft.com/office/officeart/2005/8/layout/vList2"/>
    <dgm:cxn modelId="{F782F738-185B-45BE-B429-7E9992EA4988}" srcId="{37D4688E-2858-4ED7-9D5B-3813B58E0E20}" destId="{793F9758-6C81-402B-89C3-B48194CC8EF7}" srcOrd="0" destOrd="0" parTransId="{4A27876D-8568-4828-8F83-3C3EFC27A752}" sibTransId="{F9E424DD-79BC-4657-A111-B144C892D3BA}"/>
    <dgm:cxn modelId="{2199425C-C61C-4363-8D0A-AFA5FD7601DC}" type="presOf" srcId="{37D4688E-2858-4ED7-9D5B-3813B58E0E20}" destId="{B89864C5-4F15-41E5-9450-FBA8A605DAB9}" srcOrd="0" destOrd="0" presId="urn:microsoft.com/office/officeart/2005/8/layout/vList2"/>
    <dgm:cxn modelId="{2C6B055D-C721-4DE6-9BC4-978F259B7F3F}" srcId="{03AA0D4B-6286-4D13-957F-D61D9300C2E1}" destId="{C330D52F-FD2B-47C6-BCDE-ACB0CD4C7AD7}" srcOrd="0" destOrd="0" parTransId="{D847A821-78FC-46DC-A63C-647080ADA5DE}" sibTransId="{AB597532-DCBB-4692-8118-585F3C7207F0}"/>
    <dgm:cxn modelId="{BA7E6A41-9C84-442E-9667-EBC4E7470036}" type="presOf" srcId="{A8901457-D8B6-4D6B-80CD-7E8FC0718952}" destId="{8A00D3BB-2152-4631-B10E-880AF7252255}" srcOrd="0" destOrd="0" presId="urn:microsoft.com/office/officeart/2005/8/layout/vList2"/>
    <dgm:cxn modelId="{86F3F362-0D40-481F-9BE7-AB4557A2D86C}" srcId="{A8901457-D8B6-4D6B-80CD-7E8FC0718952}" destId="{17C7BEDF-498C-442B-A015-F034E587461C}" srcOrd="0" destOrd="0" parTransId="{46064436-05D6-421A-AC2A-C6A40206FC65}" sibTransId="{541B1AA3-B8C8-418F-8832-EEAA70500CDA}"/>
    <dgm:cxn modelId="{D816AC45-2992-483E-932C-52204F818355}" type="presOf" srcId="{17C7BEDF-498C-442B-A015-F034E587461C}" destId="{F7735D54-F377-4ADE-96A4-866D7A400F7D}" srcOrd="0" destOrd="0" presId="urn:microsoft.com/office/officeart/2005/8/layout/vList2"/>
    <dgm:cxn modelId="{4C79E26B-2C16-4CA3-A3A4-100629754307}" type="presOf" srcId="{C330D52F-FD2B-47C6-BCDE-ACB0CD4C7AD7}" destId="{C6264708-F91A-4CB7-83D8-D43D87584428}" srcOrd="0" destOrd="0" presId="urn:microsoft.com/office/officeart/2005/8/layout/vList2"/>
    <dgm:cxn modelId="{0F94404D-33CD-4F8B-AAE6-3683B4BDFCBE}" srcId="{03AA0D4B-6286-4D13-957F-D61D9300C2E1}" destId="{981AC59B-5E3E-4CB1-815C-C6B3BAB154E9}" srcOrd="3" destOrd="0" parTransId="{72983CB9-03F6-4AE4-9548-1DE13340E5F6}" sibTransId="{99E5CF19-ECDD-45E4-8357-6CDA0C187CCE}"/>
    <dgm:cxn modelId="{E2BD0F6E-0FB7-41C7-BC47-F3A2959C81ED}" type="presOf" srcId="{1239F8F0-61AF-40F5-937F-2DD9A1D087C0}" destId="{F7735D54-F377-4ADE-96A4-866D7A400F7D}" srcOrd="0" destOrd="3" presId="urn:microsoft.com/office/officeart/2005/8/layout/vList2"/>
    <dgm:cxn modelId="{4171317B-20F8-4978-8023-AF9F915D4C44}" srcId="{A8901457-D8B6-4D6B-80CD-7E8FC0718952}" destId="{F249198A-1A5C-4B60-80BC-726D3A06B31F}" srcOrd="2" destOrd="0" parTransId="{3304DB41-E304-47B4-BB79-F95767934BAF}" sibTransId="{CE3056DA-C50F-4D08-85DC-39F519BBC91A}"/>
    <dgm:cxn modelId="{6A25D67D-1C40-4D43-A463-162D8D80173A}" srcId="{A8901457-D8B6-4D6B-80CD-7E8FC0718952}" destId="{1239F8F0-61AF-40F5-937F-2DD9A1D087C0}" srcOrd="3" destOrd="0" parTransId="{331F4ADA-4CEA-48A1-9978-859FABEF4395}" sibTransId="{739DD5EA-3C4E-42A7-A516-83BEF57F3A63}"/>
    <dgm:cxn modelId="{0AD9527E-AC82-469E-93A2-A3474E815712}" type="presOf" srcId="{793F9758-6C81-402B-89C3-B48194CC8EF7}" destId="{32F2568A-AB86-4C05-AD7F-116AE9B06FCF}" srcOrd="0" destOrd="0" presId="urn:microsoft.com/office/officeart/2005/8/layout/vList2"/>
    <dgm:cxn modelId="{B43CF27F-D9BA-46E9-B835-35A0D8FA9C5A}" type="presOf" srcId="{981AC59B-5E3E-4CB1-815C-C6B3BAB154E9}" destId="{D67DD43C-CCF7-408C-8BDB-E0ADAADC8027}" srcOrd="0" destOrd="0" presId="urn:microsoft.com/office/officeart/2005/8/layout/vList2"/>
    <dgm:cxn modelId="{7D8B5481-61D1-427A-AE1E-83C78E6A67C8}" srcId="{A8901457-D8B6-4D6B-80CD-7E8FC0718952}" destId="{B14310A6-9C32-4C71-BE5D-5F0D303BC080}" srcOrd="1" destOrd="0" parTransId="{3FA25E58-70CB-4F83-AF8D-1C19F169A7E0}" sibTransId="{96D2DBAF-B4C5-4B02-9229-AED99DAAB449}"/>
    <dgm:cxn modelId="{96B7068D-E60D-4428-949C-4F77C9D1F666}" srcId="{C330D52F-FD2B-47C6-BCDE-ACB0CD4C7AD7}" destId="{E1470218-938D-4391-8D86-B0523CA6A143}" srcOrd="1" destOrd="0" parTransId="{ADFB15AB-A3C4-49E1-B813-EAC0F6505238}" sibTransId="{7F21340E-F2B8-4DB4-BC4A-3A5E317CDFDB}"/>
    <dgm:cxn modelId="{43AB529D-3E27-484E-B912-FCEBB1FB3FEE}" type="presOf" srcId="{B14310A6-9C32-4C71-BE5D-5F0D303BC080}" destId="{F7735D54-F377-4ADE-96A4-866D7A400F7D}" srcOrd="0" destOrd="1" presId="urn:microsoft.com/office/officeart/2005/8/layout/vList2"/>
    <dgm:cxn modelId="{31F5F8AC-B716-4A30-9E8D-2B4C6374090F}" srcId="{37D4688E-2858-4ED7-9D5B-3813B58E0E20}" destId="{13E167A4-9DB1-4BA0-89D7-A91F6AB4DDAF}" srcOrd="1" destOrd="0" parTransId="{A28D3275-7369-4A92-87C1-960E73BB4608}" sibTransId="{A6B12FB8-EAD0-47C3-9207-9219759EEF74}"/>
    <dgm:cxn modelId="{FFDB1DB0-3A60-4F08-A588-200589779D0A}" type="presOf" srcId="{F249198A-1A5C-4B60-80BC-726D3A06B31F}" destId="{F7735D54-F377-4ADE-96A4-866D7A400F7D}" srcOrd="0" destOrd="2" presId="urn:microsoft.com/office/officeart/2005/8/layout/vList2"/>
    <dgm:cxn modelId="{3816F3BA-D456-4428-A726-4E53AB7BDACA}" type="presOf" srcId="{E1470218-938D-4391-8D86-B0523CA6A143}" destId="{D3D3C3DB-E05A-402B-B037-5F7D660A7F3D}" srcOrd="0" destOrd="1" presId="urn:microsoft.com/office/officeart/2005/8/layout/vList2"/>
    <dgm:cxn modelId="{5539BCD7-7499-4154-8BC8-B3E3621039DF}" srcId="{03AA0D4B-6286-4D13-957F-D61D9300C2E1}" destId="{37D4688E-2858-4ED7-9D5B-3813B58E0E20}" srcOrd="1" destOrd="0" parTransId="{99DBE1F2-D7DC-4FDF-9095-EA0AA0F33BF7}" sibTransId="{3BF8D497-BA04-4D65-B459-B1D83DE868A1}"/>
    <dgm:cxn modelId="{BB828EFA-CC1F-44E6-81CD-84E373E9DCE6}" srcId="{C330D52F-FD2B-47C6-BCDE-ACB0CD4C7AD7}" destId="{7C695D1B-84E4-41DC-9A8B-2C8E81C11716}" srcOrd="0" destOrd="0" parTransId="{A8A69E8A-CFE0-4FD2-8C5F-27C6DCAC4420}" sibTransId="{8599A3D6-0A50-4766-B8A6-A6858ACFEACC}"/>
    <dgm:cxn modelId="{62214BFF-12C8-475F-8EFC-E9852DCD3CC2}" srcId="{03AA0D4B-6286-4D13-957F-D61D9300C2E1}" destId="{A8901457-D8B6-4D6B-80CD-7E8FC0718952}" srcOrd="2" destOrd="0" parTransId="{E6C91501-1DAE-4B3E-8C8B-C0C0FF121022}" sibTransId="{3C5445CE-5E36-49C8-B331-B0D3202E3347}"/>
    <dgm:cxn modelId="{01B26169-5890-490B-ACB4-25989F4261DB}" type="presParOf" srcId="{A34D66E9-65B0-4ED1-B284-BEA4CBB2E761}" destId="{C6264708-F91A-4CB7-83D8-D43D87584428}" srcOrd="0" destOrd="0" presId="urn:microsoft.com/office/officeart/2005/8/layout/vList2"/>
    <dgm:cxn modelId="{857E41E9-94A2-4D7D-9A82-514EF701B358}" type="presParOf" srcId="{A34D66E9-65B0-4ED1-B284-BEA4CBB2E761}" destId="{D3D3C3DB-E05A-402B-B037-5F7D660A7F3D}" srcOrd="1" destOrd="0" presId="urn:microsoft.com/office/officeart/2005/8/layout/vList2"/>
    <dgm:cxn modelId="{E288A469-A931-4F44-A00F-CB1B9DD569F0}" type="presParOf" srcId="{A34D66E9-65B0-4ED1-B284-BEA4CBB2E761}" destId="{B89864C5-4F15-41E5-9450-FBA8A605DAB9}" srcOrd="2" destOrd="0" presId="urn:microsoft.com/office/officeart/2005/8/layout/vList2"/>
    <dgm:cxn modelId="{B88EE392-87FB-4794-8F79-FC736D137620}" type="presParOf" srcId="{A34D66E9-65B0-4ED1-B284-BEA4CBB2E761}" destId="{32F2568A-AB86-4C05-AD7F-116AE9B06FCF}" srcOrd="3" destOrd="0" presId="urn:microsoft.com/office/officeart/2005/8/layout/vList2"/>
    <dgm:cxn modelId="{3DB671A8-A19F-4701-A675-621539A355F9}" type="presParOf" srcId="{A34D66E9-65B0-4ED1-B284-BEA4CBB2E761}" destId="{8A00D3BB-2152-4631-B10E-880AF7252255}" srcOrd="4" destOrd="0" presId="urn:microsoft.com/office/officeart/2005/8/layout/vList2"/>
    <dgm:cxn modelId="{4E09ED03-A9D8-4AA7-8248-3EE3853EAFC2}" type="presParOf" srcId="{A34D66E9-65B0-4ED1-B284-BEA4CBB2E761}" destId="{F7735D54-F377-4ADE-96A4-866D7A400F7D}" srcOrd="5" destOrd="0" presId="urn:microsoft.com/office/officeart/2005/8/layout/vList2"/>
    <dgm:cxn modelId="{47E5F67C-F4F7-43F8-BC28-F877936B48BD}" type="presParOf" srcId="{A34D66E9-65B0-4ED1-B284-BEA4CBB2E761}" destId="{D67DD43C-CCF7-408C-8BDB-E0ADAADC802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F48D7BC-CA9C-4591-BDD9-7BE082D14E55}">
      <dgm:prSet custT="1"/>
      <dgm:spPr/>
      <dgm:t>
        <a:bodyPr/>
        <a:lstStyle/>
        <a:p>
          <a:r>
            <a:rPr lang="en-US" sz="2200" b="1" dirty="0"/>
            <a:t>Best Practices for Supporting Colleagues</a:t>
          </a:r>
        </a:p>
      </dgm:t>
    </dgm:pt>
    <dgm:pt modelId="{9F6451DC-2753-49AC-8EA4-0B104E5CC58F}" type="parTrans" cxnId="{25089C98-7B4A-4040-A53F-4968E4B0D9C6}">
      <dgm:prSet/>
      <dgm:spPr/>
      <dgm:t>
        <a:bodyPr/>
        <a:lstStyle/>
        <a:p>
          <a:endParaRPr lang="en-GB" sz="2200" b="1"/>
        </a:p>
      </dgm:t>
    </dgm:pt>
    <dgm:pt modelId="{A47E7F71-221A-4FF0-8AC9-A58C98D964CB}" type="sibTrans" cxnId="{25089C98-7B4A-4040-A53F-4968E4B0D9C6}">
      <dgm:prSet/>
      <dgm:spPr/>
      <dgm:t>
        <a:bodyPr/>
        <a:lstStyle/>
        <a:p>
          <a:endParaRPr lang="en-GB" sz="2200" b="1"/>
        </a:p>
      </dgm:t>
    </dgm:pt>
    <dgm:pt modelId="{468C5925-E8CA-4107-8E3E-3905723E47BB}">
      <dgm:prSet custT="1"/>
      <dgm:spPr/>
      <dgm:t>
        <a:bodyPr/>
        <a:lstStyle/>
        <a:p>
          <a:r>
            <a:rPr lang="en-US" sz="2200" b="1" dirty="0"/>
            <a:t>Workplace Culture Checklist</a:t>
          </a:r>
        </a:p>
      </dgm:t>
    </dgm:pt>
    <dgm:pt modelId="{A0764E7E-AA61-4754-959C-157420A45B6E}" type="parTrans" cxnId="{05495A17-C8D1-4D81-AE49-CD7666D4CF44}">
      <dgm:prSet/>
      <dgm:spPr/>
      <dgm:t>
        <a:bodyPr/>
        <a:lstStyle/>
        <a:p>
          <a:endParaRPr lang="en-GB" sz="2200" b="1"/>
        </a:p>
      </dgm:t>
    </dgm:pt>
    <dgm:pt modelId="{B3908AF9-BC35-4A20-A000-03E4395606C9}" type="sibTrans" cxnId="{05495A17-C8D1-4D81-AE49-CD7666D4CF44}">
      <dgm:prSet/>
      <dgm:spPr/>
      <dgm:t>
        <a:bodyPr/>
        <a:lstStyle/>
        <a:p>
          <a:endParaRPr lang="en-GB" sz="2200" b="1"/>
        </a:p>
      </dgm:t>
    </dgm:pt>
    <dgm:pt modelId="{99813CC7-1B7D-45BF-B029-90901E7310E7}">
      <dgm:prSet custT="1"/>
      <dgm:spPr/>
      <dgm:t>
        <a:bodyPr/>
        <a:lstStyle/>
        <a:p>
          <a:r>
            <a:rPr lang="en-US" sz="2200" b="1" dirty="0"/>
            <a:t>Workplace Policies Checklist</a:t>
          </a:r>
        </a:p>
      </dgm:t>
    </dgm:pt>
    <dgm:pt modelId="{58DBD5DA-88CF-4293-9A91-BBE0ED489D71}" type="parTrans" cxnId="{78F5BE75-B4F0-4D8E-A396-6FF5538511DA}">
      <dgm:prSet/>
      <dgm:spPr/>
      <dgm:t>
        <a:bodyPr/>
        <a:lstStyle/>
        <a:p>
          <a:endParaRPr lang="en-GB" sz="2200" b="1"/>
        </a:p>
      </dgm:t>
    </dgm:pt>
    <dgm:pt modelId="{30A65634-B445-4BBD-8B20-7584301DC03C}" type="sibTrans" cxnId="{78F5BE75-B4F0-4D8E-A396-6FF5538511DA}">
      <dgm:prSet/>
      <dgm:spPr/>
      <dgm:t>
        <a:bodyPr/>
        <a:lstStyle/>
        <a:p>
          <a:endParaRPr lang="en-GB" sz="2200" b="1"/>
        </a:p>
      </dgm:t>
    </dgm:pt>
    <dgm:pt modelId="{CE09F9F9-6BC6-4B82-AF87-E92D51B565D5}">
      <dgm:prSet custT="1"/>
      <dgm:spPr/>
      <dgm:t>
        <a:bodyPr/>
        <a:lstStyle/>
        <a:p>
          <a:r>
            <a:rPr lang="en-US" sz="2200" b="1" dirty="0"/>
            <a:t>External Accreditation Schemes Checklist</a:t>
          </a:r>
        </a:p>
      </dgm:t>
    </dgm:pt>
    <dgm:pt modelId="{70926257-F5CD-4412-8F73-E37540BC69DE}" type="parTrans" cxnId="{429F987C-7EE0-4715-8F7F-32037B7BBFAE}">
      <dgm:prSet/>
      <dgm:spPr/>
      <dgm:t>
        <a:bodyPr/>
        <a:lstStyle/>
        <a:p>
          <a:endParaRPr lang="en-GB" sz="2200" b="1"/>
        </a:p>
      </dgm:t>
    </dgm:pt>
    <dgm:pt modelId="{B1423A94-4277-4410-BC0A-4E9F2C1900EA}" type="sibTrans" cxnId="{429F987C-7EE0-4715-8F7F-32037B7BBFAE}">
      <dgm:prSet/>
      <dgm:spPr/>
      <dgm:t>
        <a:bodyPr/>
        <a:lstStyle/>
        <a:p>
          <a:endParaRPr lang="en-GB" sz="2200" b="1"/>
        </a:p>
      </dgm:t>
    </dgm:pt>
    <dgm:pt modelId="{61865487-55D1-4F34-B21D-E0A0F14728A3}">
      <dgm:prSet custT="1"/>
      <dgm:spPr/>
      <dgm:t>
        <a:bodyPr/>
        <a:lstStyle/>
        <a:p>
          <a:r>
            <a:rPr lang="en-US" sz="2200" b="1" dirty="0"/>
            <a:t>Sources of Additional Information</a:t>
          </a:r>
        </a:p>
      </dgm:t>
    </dgm:pt>
    <dgm:pt modelId="{82985262-89F8-4E53-92B9-53DB877ADF63}" type="parTrans" cxnId="{464E8A29-7C49-45B9-A576-F7541DD9CA5E}">
      <dgm:prSet/>
      <dgm:spPr/>
      <dgm:t>
        <a:bodyPr/>
        <a:lstStyle/>
        <a:p>
          <a:endParaRPr lang="en-GB" sz="2200" b="1"/>
        </a:p>
      </dgm:t>
    </dgm:pt>
    <dgm:pt modelId="{671FDB1B-E9DD-42C2-888F-E53F4675BC2B}" type="sibTrans" cxnId="{464E8A29-7C49-45B9-A576-F7541DD9CA5E}">
      <dgm:prSet/>
      <dgm:spPr/>
      <dgm:t>
        <a:bodyPr/>
        <a:lstStyle/>
        <a:p>
          <a:endParaRPr lang="en-GB" sz="2200" b="1"/>
        </a:p>
      </dgm:t>
    </dgm:pt>
    <dgm:pt modelId="{26BC09DA-D252-4D1D-AF80-86F1F802370F}">
      <dgm:prSet custT="1"/>
      <dgm:spPr/>
      <dgm:t>
        <a:bodyPr/>
        <a:lstStyle/>
        <a:p>
          <a:r>
            <a:rPr lang="en-US" sz="2200" b="1" dirty="0"/>
            <a:t>Awareness and Celebration Occasions Checklist</a:t>
          </a:r>
        </a:p>
      </dgm:t>
    </dgm:pt>
    <dgm:pt modelId="{9F43CEFC-6138-4E6C-B350-C9F0176E18D3}" type="parTrans" cxnId="{2A3A68CF-758C-4D57-A801-E094B7DD451E}">
      <dgm:prSet/>
      <dgm:spPr/>
      <dgm:t>
        <a:bodyPr/>
        <a:lstStyle/>
        <a:p>
          <a:endParaRPr lang="en-GB" sz="2200" b="1"/>
        </a:p>
      </dgm:t>
    </dgm:pt>
    <dgm:pt modelId="{7DD798D6-3CA9-47F7-8B52-0668F56B97D5}" type="sibTrans" cxnId="{2A3A68CF-758C-4D57-A801-E094B7DD451E}">
      <dgm:prSet/>
      <dgm:spPr/>
      <dgm:t>
        <a:bodyPr/>
        <a:lstStyle/>
        <a:p>
          <a:endParaRPr lang="en-GB" sz="2200" b="1"/>
        </a:p>
      </dgm:t>
    </dgm:pt>
    <dgm:pt modelId="{A539D5BC-6C0F-4648-857B-2335DAFC41D1}" type="pres">
      <dgm:prSet presAssocID="{03AA0D4B-6286-4D13-957F-D61D9300C2E1}" presName="diagram" presStyleCnt="0">
        <dgm:presLayoutVars>
          <dgm:dir/>
          <dgm:resizeHandles val="exact"/>
        </dgm:presLayoutVars>
      </dgm:prSet>
      <dgm:spPr/>
    </dgm:pt>
    <dgm:pt modelId="{3D6C2DAE-4F7B-48DF-AB16-53B7BE489278}" type="pres">
      <dgm:prSet presAssocID="{3F48D7BC-CA9C-4591-BDD9-7BE082D14E55}" presName="node" presStyleLbl="node1" presStyleIdx="0" presStyleCnt="6">
        <dgm:presLayoutVars>
          <dgm:bulletEnabled val="1"/>
        </dgm:presLayoutVars>
      </dgm:prSet>
      <dgm:spPr/>
    </dgm:pt>
    <dgm:pt modelId="{AEB5D729-E3C5-44AD-B329-630F6A7A8343}" type="pres">
      <dgm:prSet presAssocID="{A47E7F71-221A-4FF0-8AC9-A58C98D964CB}" presName="sibTrans" presStyleCnt="0"/>
      <dgm:spPr/>
    </dgm:pt>
    <dgm:pt modelId="{1E18076E-875D-4C2D-898D-D285AE885B67}" type="pres">
      <dgm:prSet presAssocID="{468C5925-E8CA-4107-8E3E-3905723E47BB}" presName="node" presStyleLbl="node1" presStyleIdx="1" presStyleCnt="6">
        <dgm:presLayoutVars>
          <dgm:bulletEnabled val="1"/>
        </dgm:presLayoutVars>
      </dgm:prSet>
      <dgm:spPr/>
    </dgm:pt>
    <dgm:pt modelId="{FF0C67DB-60D0-4283-B358-CA77596F7495}" type="pres">
      <dgm:prSet presAssocID="{B3908AF9-BC35-4A20-A000-03E4395606C9}" presName="sibTrans" presStyleCnt="0"/>
      <dgm:spPr/>
    </dgm:pt>
    <dgm:pt modelId="{39CFF7EF-EFD3-4098-A290-8B83A9C710FF}" type="pres">
      <dgm:prSet presAssocID="{99813CC7-1B7D-45BF-B029-90901E7310E7}" presName="node" presStyleLbl="node1" presStyleIdx="2" presStyleCnt="6">
        <dgm:presLayoutVars>
          <dgm:bulletEnabled val="1"/>
        </dgm:presLayoutVars>
      </dgm:prSet>
      <dgm:spPr/>
    </dgm:pt>
    <dgm:pt modelId="{23FDE209-E509-4DAF-A11D-1466BDF65C9D}" type="pres">
      <dgm:prSet presAssocID="{30A65634-B445-4BBD-8B20-7584301DC03C}" presName="sibTrans" presStyleCnt="0"/>
      <dgm:spPr/>
    </dgm:pt>
    <dgm:pt modelId="{77EF0818-4C48-4E12-BAC3-C2EE8A141A07}" type="pres">
      <dgm:prSet presAssocID="{CE09F9F9-6BC6-4B82-AF87-E92D51B565D5}" presName="node" presStyleLbl="node1" presStyleIdx="3" presStyleCnt="6">
        <dgm:presLayoutVars>
          <dgm:bulletEnabled val="1"/>
        </dgm:presLayoutVars>
      </dgm:prSet>
      <dgm:spPr/>
    </dgm:pt>
    <dgm:pt modelId="{101DCFE5-4ED6-4C75-B9FC-6C34DC48B411}" type="pres">
      <dgm:prSet presAssocID="{B1423A94-4277-4410-BC0A-4E9F2C1900EA}" presName="sibTrans" presStyleCnt="0"/>
      <dgm:spPr/>
    </dgm:pt>
    <dgm:pt modelId="{49D085F6-DE12-4206-8D5C-7566A0F3281C}" type="pres">
      <dgm:prSet presAssocID="{26BC09DA-D252-4D1D-AF80-86F1F802370F}" presName="node" presStyleLbl="node1" presStyleIdx="4" presStyleCnt="6">
        <dgm:presLayoutVars>
          <dgm:bulletEnabled val="1"/>
        </dgm:presLayoutVars>
      </dgm:prSet>
      <dgm:spPr/>
    </dgm:pt>
    <dgm:pt modelId="{C79B3832-0D09-4A04-80E9-42059A908689}" type="pres">
      <dgm:prSet presAssocID="{7DD798D6-3CA9-47F7-8B52-0668F56B97D5}" presName="sibTrans" presStyleCnt="0"/>
      <dgm:spPr/>
    </dgm:pt>
    <dgm:pt modelId="{2CA79EEA-9430-4349-A6F9-446FB3C2C741}" type="pres">
      <dgm:prSet presAssocID="{61865487-55D1-4F34-B21D-E0A0F14728A3}" presName="node" presStyleLbl="node1" presStyleIdx="5" presStyleCnt="6">
        <dgm:presLayoutVars>
          <dgm:bulletEnabled val="1"/>
        </dgm:presLayoutVars>
      </dgm:prSet>
      <dgm:spPr/>
    </dgm:pt>
  </dgm:ptLst>
  <dgm:cxnLst>
    <dgm:cxn modelId="{4E2B9215-4CC1-4C73-A835-E52D8FEDB6DE}" type="presOf" srcId="{26BC09DA-D252-4D1D-AF80-86F1F802370F}" destId="{49D085F6-DE12-4206-8D5C-7566A0F3281C}" srcOrd="0" destOrd="0" presId="urn:microsoft.com/office/officeart/2005/8/layout/default"/>
    <dgm:cxn modelId="{05495A17-C8D1-4D81-AE49-CD7666D4CF44}" srcId="{03AA0D4B-6286-4D13-957F-D61D9300C2E1}" destId="{468C5925-E8CA-4107-8E3E-3905723E47BB}" srcOrd="1" destOrd="0" parTransId="{A0764E7E-AA61-4754-959C-157420A45B6E}" sibTransId="{B3908AF9-BC35-4A20-A000-03E4395606C9}"/>
    <dgm:cxn modelId="{464E8A29-7C49-45B9-A576-F7541DD9CA5E}" srcId="{03AA0D4B-6286-4D13-957F-D61D9300C2E1}" destId="{61865487-55D1-4F34-B21D-E0A0F14728A3}" srcOrd="5" destOrd="0" parTransId="{82985262-89F8-4E53-92B9-53DB877ADF63}" sibTransId="{671FDB1B-E9DD-42C2-888F-E53F4675BC2B}"/>
    <dgm:cxn modelId="{F6051E5C-418C-4BC2-B9B8-6E413C156DF5}" type="presOf" srcId="{3F48D7BC-CA9C-4591-BDD9-7BE082D14E55}" destId="{3D6C2DAE-4F7B-48DF-AB16-53B7BE489278}" srcOrd="0" destOrd="0" presId="urn:microsoft.com/office/officeart/2005/8/layout/default"/>
    <dgm:cxn modelId="{B629BA5E-B795-4208-8920-F81E42A1C9CF}" type="presOf" srcId="{03AA0D4B-6286-4D13-957F-D61D9300C2E1}" destId="{A539D5BC-6C0F-4648-857B-2335DAFC41D1}" srcOrd="0" destOrd="0" presId="urn:microsoft.com/office/officeart/2005/8/layout/default"/>
    <dgm:cxn modelId="{78F5BE75-B4F0-4D8E-A396-6FF5538511DA}" srcId="{03AA0D4B-6286-4D13-957F-D61D9300C2E1}" destId="{99813CC7-1B7D-45BF-B029-90901E7310E7}" srcOrd="2" destOrd="0" parTransId="{58DBD5DA-88CF-4293-9A91-BBE0ED489D71}" sibTransId="{30A65634-B445-4BBD-8B20-7584301DC03C}"/>
    <dgm:cxn modelId="{429F987C-7EE0-4715-8F7F-32037B7BBFAE}" srcId="{03AA0D4B-6286-4D13-957F-D61D9300C2E1}" destId="{CE09F9F9-6BC6-4B82-AF87-E92D51B565D5}" srcOrd="3" destOrd="0" parTransId="{70926257-F5CD-4412-8F73-E37540BC69DE}" sibTransId="{B1423A94-4277-4410-BC0A-4E9F2C1900EA}"/>
    <dgm:cxn modelId="{25089C98-7B4A-4040-A53F-4968E4B0D9C6}" srcId="{03AA0D4B-6286-4D13-957F-D61D9300C2E1}" destId="{3F48D7BC-CA9C-4591-BDD9-7BE082D14E55}" srcOrd="0" destOrd="0" parTransId="{9F6451DC-2753-49AC-8EA4-0B104E5CC58F}" sibTransId="{A47E7F71-221A-4FF0-8AC9-A58C98D964CB}"/>
    <dgm:cxn modelId="{935238AE-EDC3-4E0E-8B74-9D7F9A35785C}" type="presOf" srcId="{468C5925-E8CA-4107-8E3E-3905723E47BB}" destId="{1E18076E-875D-4C2D-898D-D285AE885B67}" srcOrd="0" destOrd="0" presId="urn:microsoft.com/office/officeart/2005/8/layout/default"/>
    <dgm:cxn modelId="{566600B3-C4A4-4D81-98CD-8786297732A2}" type="presOf" srcId="{CE09F9F9-6BC6-4B82-AF87-E92D51B565D5}" destId="{77EF0818-4C48-4E12-BAC3-C2EE8A141A07}" srcOrd="0" destOrd="0" presId="urn:microsoft.com/office/officeart/2005/8/layout/default"/>
    <dgm:cxn modelId="{2A3A68CF-758C-4D57-A801-E094B7DD451E}" srcId="{03AA0D4B-6286-4D13-957F-D61D9300C2E1}" destId="{26BC09DA-D252-4D1D-AF80-86F1F802370F}" srcOrd="4" destOrd="0" parTransId="{9F43CEFC-6138-4E6C-B350-C9F0176E18D3}" sibTransId="{7DD798D6-3CA9-47F7-8B52-0668F56B97D5}"/>
    <dgm:cxn modelId="{621BC8F3-AB14-4539-AC80-1CE6D1F10627}" type="presOf" srcId="{61865487-55D1-4F34-B21D-E0A0F14728A3}" destId="{2CA79EEA-9430-4349-A6F9-446FB3C2C741}" srcOrd="0" destOrd="0" presId="urn:microsoft.com/office/officeart/2005/8/layout/default"/>
    <dgm:cxn modelId="{2E5063F4-DD3A-4F64-80DB-1280AB59F595}" type="presOf" srcId="{99813CC7-1B7D-45BF-B029-90901E7310E7}" destId="{39CFF7EF-EFD3-4098-A290-8B83A9C710FF}" srcOrd="0" destOrd="0" presId="urn:microsoft.com/office/officeart/2005/8/layout/default"/>
    <dgm:cxn modelId="{820AB532-0798-4C0F-8BB1-5B09CDB91D49}" type="presParOf" srcId="{A539D5BC-6C0F-4648-857B-2335DAFC41D1}" destId="{3D6C2DAE-4F7B-48DF-AB16-53B7BE489278}" srcOrd="0" destOrd="0" presId="urn:microsoft.com/office/officeart/2005/8/layout/default"/>
    <dgm:cxn modelId="{5E45E1AE-F843-44A7-94F2-C2D7846DCEB3}" type="presParOf" srcId="{A539D5BC-6C0F-4648-857B-2335DAFC41D1}" destId="{AEB5D729-E3C5-44AD-B329-630F6A7A8343}" srcOrd="1" destOrd="0" presId="urn:microsoft.com/office/officeart/2005/8/layout/default"/>
    <dgm:cxn modelId="{9A7ACC30-09F2-4442-8122-32859FDB89AB}" type="presParOf" srcId="{A539D5BC-6C0F-4648-857B-2335DAFC41D1}" destId="{1E18076E-875D-4C2D-898D-D285AE885B67}" srcOrd="2" destOrd="0" presId="urn:microsoft.com/office/officeart/2005/8/layout/default"/>
    <dgm:cxn modelId="{A6E301E7-299E-486B-8304-AED3AE0486F4}" type="presParOf" srcId="{A539D5BC-6C0F-4648-857B-2335DAFC41D1}" destId="{FF0C67DB-60D0-4283-B358-CA77596F7495}" srcOrd="3" destOrd="0" presId="urn:microsoft.com/office/officeart/2005/8/layout/default"/>
    <dgm:cxn modelId="{9F3002BE-7F56-46C1-8DA2-CA5D0FB53A55}" type="presParOf" srcId="{A539D5BC-6C0F-4648-857B-2335DAFC41D1}" destId="{39CFF7EF-EFD3-4098-A290-8B83A9C710FF}" srcOrd="4" destOrd="0" presId="urn:microsoft.com/office/officeart/2005/8/layout/default"/>
    <dgm:cxn modelId="{EFEBC83A-64A6-41DF-AAF8-EE8C29E8A5AC}" type="presParOf" srcId="{A539D5BC-6C0F-4648-857B-2335DAFC41D1}" destId="{23FDE209-E509-4DAF-A11D-1466BDF65C9D}" srcOrd="5" destOrd="0" presId="urn:microsoft.com/office/officeart/2005/8/layout/default"/>
    <dgm:cxn modelId="{DD1BE5AC-54D3-4D65-BD22-5E1C7EF47A05}" type="presParOf" srcId="{A539D5BC-6C0F-4648-857B-2335DAFC41D1}" destId="{77EF0818-4C48-4E12-BAC3-C2EE8A141A07}" srcOrd="6" destOrd="0" presId="urn:microsoft.com/office/officeart/2005/8/layout/default"/>
    <dgm:cxn modelId="{CC7BF997-1AF4-41C2-A411-C8C82DE62428}" type="presParOf" srcId="{A539D5BC-6C0F-4648-857B-2335DAFC41D1}" destId="{101DCFE5-4ED6-4C75-B9FC-6C34DC48B411}" srcOrd="7" destOrd="0" presId="urn:microsoft.com/office/officeart/2005/8/layout/default"/>
    <dgm:cxn modelId="{428CF720-B3EE-4084-9886-31E05E6F4188}" type="presParOf" srcId="{A539D5BC-6C0F-4648-857B-2335DAFC41D1}" destId="{49D085F6-DE12-4206-8D5C-7566A0F3281C}" srcOrd="8" destOrd="0" presId="urn:microsoft.com/office/officeart/2005/8/layout/default"/>
    <dgm:cxn modelId="{EC620902-E36B-4A90-AD7B-6C443F31565B}" type="presParOf" srcId="{A539D5BC-6C0F-4648-857B-2335DAFC41D1}" destId="{C79B3832-0D09-4A04-80E9-42059A908689}" srcOrd="9" destOrd="0" presId="urn:microsoft.com/office/officeart/2005/8/layout/default"/>
    <dgm:cxn modelId="{6AD2B71D-B4B7-4181-81D8-77E4AB4430B3}" type="presParOf" srcId="{A539D5BC-6C0F-4648-857B-2335DAFC41D1}" destId="{2CA79EEA-9430-4349-A6F9-446FB3C2C74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9E68420-6A1A-4764-9FB6-3D8FEACC6169}">
      <dgm:prSet/>
      <dgm:spPr/>
      <dgm:t>
        <a:bodyPr/>
        <a:lstStyle/>
        <a:p>
          <a:r>
            <a:rPr lang="en-GB" b="1" dirty="0"/>
            <a:t>Support events and initiatives relating to different groups</a:t>
          </a:r>
          <a:endParaRPr lang="en-US" b="1" dirty="0"/>
        </a:p>
      </dgm:t>
    </dgm:pt>
    <dgm:pt modelId="{08CEDDC4-67F8-4F76-ABFF-A974C309F124}" type="parTrans" cxnId="{1111E462-3F81-433A-BD91-5E84D479E79D}">
      <dgm:prSet/>
      <dgm:spPr/>
      <dgm:t>
        <a:bodyPr/>
        <a:lstStyle/>
        <a:p>
          <a:endParaRPr lang="en-GB" b="1"/>
        </a:p>
      </dgm:t>
    </dgm:pt>
    <dgm:pt modelId="{38BE6B01-29FB-4279-8067-D07BE8B0DA4F}" type="sibTrans" cxnId="{1111E462-3F81-433A-BD91-5E84D479E79D}">
      <dgm:prSet/>
      <dgm:spPr/>
      <dgm:t>
        <a:bodyPr/>
        <a:lstStyle/>
        <a:p>
          <a:endParaRPr lang="en-GB" b="1"/>
        </a:p>
      </dgm:t>
    </dgm:pt>
    <dgm:pt modelId="{717FB677-4EC0-4177-8FF1-F4EBCD664199}">
      <dgm:prSet/>
      <dgm:spPr/>
      <dgm:t>
        <a:bodyPr/>
        <a:lstStyle/>
        <a:p>
          <a:r>
            <a:rPr lang="en-GB" b="1" dirty="0"/>
            <a:t>Be open to challenging your own unconscious bias</a:t>
          </a:r>
        </a:p>
      </dgm:t>
    </dgm:pt>
    <dgm:pt modelId="{2FF3D7F0-EF5F-45DD-AEFD-9DC7E44A1B0F}" type="parTrans" cxnId="{A56FD2F2-58D3-4A95-8BE2-80C2BD2171A4}">
      <dgm:prSet/>
      <dgm:spPr/>
      <dgm:t>
        <a:bodyPr/>
        <a:lstStyle/>
        <a:p>
          <a:endParaRPr lang="en-GB" b="1"/>
        </a:p>
      </dgm:t>
    </dgm:pt>
    <dgm:pt modelId="{B67E861B-723B-4E82-A748-68203452356E}" type="sibTrans" cxnId="{A56FD2F2-58D3-4A95-8BE2-80C2BD2171A4}">
      <dgm:prSet/>
      <dgm:spPr/>
      <dgm:t>
        <a:bodyPr/>
        <a:lstStyle/>
        <a:p>
          <a:endParaRPr lang="en-GB" b="1"/>
        </a:p>
      </dgm:t>
    </dgm:pt>
    <dgm:pt modelId="{A7D1C485-2871-45F1-9C47-29188063D973}">
      <dgm:prSet/>
      <dgm:spPr/>
      <dgm:t>
        <a:bodyPr/>
        <a:lstStyle/>
        <a:p>
          <a:r>
            <a:rPr lang="en-GB" b="1" dirty="0"/>
            <a:t>Be curious</a:t>
          </a:r>
        </a:p>
      </dgm:t>
    </dgm:pt>
    <dgm:pt modelId="{F138A2EF-4453-44D0-AB32-4C4B1FC3B0FD}" type="parTrans" cxnId="{448A62FE-82C1-4127-89FE-710F939258AA}">
      <dgm:prSet/>
      <dgm:spPr/>
      <dgm:t>
        <a:bodyPr/>
        <a:lstStyle/>
        <a:p>
          <a:endParaRPr lang="en-GB" b="1"/>
        </a:p>
      </dgm:t>
    </dgm:pt>
    <dgm:pt modelId="{0A1F7830-B3AF-4086-8C66-8A1C258A3339}" type="sibTrans" cxnId="{448A62FE-82C1-4127-89FE-710F939258AA}">
      <dgm:prSet/>
      <dgm:spPr/>
      <dgm:t>
        <a:bodyPr/>
        <a:lstStyle/>
        <a:p>
          <a:endParaRPr lang="en-GB" b="1"/>
        </a:p>
      </dgm:t>
    </dgm:pt>
    <dgm:pt modelId="{C018AA42-58F4-4982-BD8A-F8E5359F1A3B}">
      <dgm:prSet/>
      <dgm:spPr/>
      <dgm:t>
        <a:bodyPr/>
        <a:lstStyle/>
        <a:p>
          <a:r>
            <a:rPr lang="en-GB" b="1" dirty="0"/>
            <a:t>Be open to feedback</a:t>
          </a:r>
        </a:p>
      </dgm:t>
    </dgm:pt>
    <dgm:pt modelId="{9A2E0B86-F692-4063-B019-A921EB2C04AB}" type="parTrans" cxnId="{BFAEA3C3-074B-40F6-86FE-558CF1C48789}">
      <dgm:prSet/>
      <dgm:spPr/>
      <dgm:t>
        <a:bodyPr/>
        <a:lstStyle/>
        <a:p>
          <a:endParaRPr lang="en-GB" b="1"/>
        </a:p>
      </dgm:t>
    </dgm:pt>
    <dgm:pt modelId="{4210B9EE-FD77-416B-8726-436F8BD96395}" type="sibTrans" cxnId="{BFAEA3C3-074B-40F6-86FE-558CF1C48789}">
      <dgm:prSet/>
      <dgm:spPr/>
      <dgm:t>
        <a:bodyPr/>
        <a:lstStyle/>
        <a:p>
          <a:endParaRPr lang="en-GB" b="1"/>
        </a:p>
      </dgm:t>
    </dgm:pt>
    <dgm:pt modelId="{FF1E735D-3EDA-4C88-860B-B82784B571DF}">
      <dgm:prSet/>
      <dgm:spPr/>
      <dgm:t>
        <a:bodyPr/>
        <a:lstStyle/>
        <a:p>
          <a:r>
            <a:rPr lang="en-GB" b="1" dirty="0"/>
            <a:t>Speak up if you see discriminatory behaviour</a:t>
          </a:r>
        </a:p>
      </dgm:t>
    </dgm:pt>
    <dgm:pt modelId="{4F194376-0A63-4078-B430-FD0689F0A8A3}" type="parTrans" cxnId="{D9B82AE9-D83A-48E1-B824-B153A9299C3F}">
      <dgm:prSet/>
      <dgm:spPr/>
      <dgm:t>
        <a:bodyPr/>
        <a:lstStyle/>
        <a:p>
          <a:endParaRPr lang="en-GB" b="1"/>
        </a:p>
      </dgm:t>
    </dgm:pt>
    <dgm:pt modelId="{9E0631DB-6231-4F43-8A7B-2F7E592F68BF}" type="sibTrans" cxnId="{D9B82AE9-D83A-48E1-B824-B153A9299C3F}">
      <dgm:prSet/>
      <dgm:spPr/>
      <dgm:t>
        <a:bodyPr/>
        <a:lstStyle/>
        <a:p>
          <a:endParaRPr lang="en-GB" b="1"/>
        </a:p>
      </dgm:t>
    </dgm:pt>
    <dgm:pt modelId="{5269BDB0-9AD2-4D0D-895C-16BAB0B54260}">
      <dgm:prSet/>
      <dgm:spPr/>
      <dgm:t>
        <a:bodyPr/>
        <a:lstStyle/>
        <a:p>
          <a:r>
            <a:rPr lang="en-US" b="1" dirty="0"/>
            <a:t>Be accepting of people’s differences without judgement</a:t>
          </a:r>
          <a:endParaRPr lang="en-GB" b="1" dirty="0"/>
        </a:p>
      </dgm:t>
    </dgm:pt>
    <dgm:pt modelId="{F1B83CF4-E806-4BB4-8D26-3AF02766AAFF}" type="parTrans" cxnId="{3FDA6C62-5136-496E-8E07-EC5159E9E2A4}">
      <dgm:prSet/>
      <dgm:spPr/>
      <dgm:t>
        <a:bodyPr/>
        <a:lstStyle/>
        <a:p>
          <a:endParaRPr lang="en-GB" b="1"/>
        </a:p>
      </dgm:t>
    </dgm:pt>
    <dgm:pt modelId="{DF563141-C2B5-4C73-9846-79C6019AAE38}" type="sibTrans" cxnId="{3FDA6C62-5136-496E-8E07-EC5159E9E2A4}">
      <dgm:prSet/>
      <dgm:spPr/>
      <dgm:t>
        <a:bodyPr/>
        <a:lstStyle/>
        <a:p>
          <a:endParaRPr lang="en-GB" b="1"/>
        </a:p>
      </dgm:t>
    </dgm:pt>
    <dgm:pt modelId="{025FCE30-1878-49F0-BFA7-863E08106828}">
      <dgm:prSet/>
      <dgm:spPr/>
      <dgm:t>
        <a:bodyPr/>
        <a:lstStyle/>
        <a:p>
          <a:r>
            <a:rPr lang="en-GB" b="1" dirty="0"/>
            <a:t>Consider the impact of your language</a:t>
          </a:r>
        </a:p>
      </dgm:t>
    </dgm:pt>
    <dgm:pt modelId="{71F81169-CF9E-4E91-93EB-7290A5AA1F31}" type="parTrans" cxnId="{ED9331BE-D0D3-41FF-BF85-AC03296FED1F}">
      <dgm:prSet/>
      <dgm:spPr/>
      <dgm:t>
        <a:bodyPr/>
        <a:lstStyle/>
        <a:p>
          <a:endParaRPr lang="en-GB" b="1"/>
        </a:p>
      </dgm:t>
    </dgm:pt>
    <dgm:pt modelId="{A34650A4-8388-4C5C-9B3B-78F525404C4C}" type="sibTrans" cxnId="{ED9331BE-D0D3-41FF-BF85-AC03296FED1F}">
      <dgm:prSet/>
      <dgm:spPr/>
      <dgm:t>
        <a:bodyPr/>
        <a:lstStyle/>
        <a:p>
          <a:endParaRPr lang="en-GB" b="1"/>
        </a:p>
      </dgm:t>
    </dgm:pt>
    <dgm:pt modelId="{68D2CD57-E0AC-42B3-BAA2-A506A9FAF6B1}">
      <dgm:prSet/>
      <dgm:spPr/>
      <dgm:t>
        <a:bodyPr/>
        <a:lstStyle/>
        <a:p>
          <a:r>
            <a:rPr lang="en-GB" b="1" dirty="0"/>
            <a:t>Consider inclusivity in your day-to-day</a:t>
          </a:r>
        </a:p>
      </dgm:t>
    </dgm:pt>
    <dgm:pt modelId="{9E9EAA2A-F86F-48F7-82B1-864EE28CC80B}" type="parTrans" cxnId="{3FF82B53-9034-4090-875D-4CD0E98DE67B}">
      <dgm:prSet/>
      <dgm:spPr/>
      <dgm:t>
        <a:bodyPr/>
        <a:lstStyle/>
        <a:p>
          <a:endParaRPr lang="en-GB" b="1"/>
        </a:p>
      </dgm:t>
    </dgm:pt>
    <dgm:pt modelId="{D479AF2D-DC8A-44F0-8AAC-5D7022F24474}" type="sibTrans" cxnId="{3FF82B53-9034-4090-875D-4CD0E98DE67B}">
      <dgm:prSet/>
      <dgm:spPr/>
      <dgm:t>
        <a:bodyPr/>
        <a:lstStyle/>
        <a:p>
          <a:endParaRPr lang="en-GB" b="1"/>
        </a:p>
      </dgm:t>
    </dgm:pt>
    <dgm:pt modelId="{28818C5D-15B3-4618-9566-E27F2B43561D}">
      <dgm:prSet/>
      <dgm:spPr/>
      <dgm:t>
        <a:bodyPr/>
        <a:lstStyle/>
        <a:p>
          <a:r>
            <a:rPr lang="en-GB" b="1" dirty="0"/>
            <a:t>Listen to and learn from others’ experiences and perspectives</a:t>
          </a:r>
        </a:p>
      </dgm:t>
    </dgm:pt>
    <dgm:pt modelId="{F8CE415F-CE2E-4FA8-92D5-9FACBAF72E17}" type="parTrans" cxnId="{F4092439-7DE0-47E3-88A2-E4A1A34815E5}">
      <dgm:prSet/>
      <dgm:spPr/>
      <dgm:t>
        <a:bodyPr/>
        <a:lstStyle/>
        <a:p>
          <a:endParaRPr lang="en-GB" b="1"/>
        </a:p>
      </dgm:t>
    </dgm:pt>
    <dgm:pt modelId="{597025FE-86AD-4A44-9D41-880E3B4D3189}" type="sibTrans" cxnId="{F4092439-7DE0-47E3-88A2-E4A1A34815E5}">
      <dgm:prSet/>
      <dgm:spPr/>
      <dgm:t>
        <a:bodyPr/>
        <a:lstStyle/>
        <a:p>
          <a:endParaRPr lang="en-GB" b="1"/>
        </a:p>
      </dgm:t>
    </dgm:pt>
    <dgm:pt modelId="{CD724FA8-23CA-40E7-8268-4D24E063F97F}" type="pres">
      <dgm:prSet presAssocID="{03AA0D4B-6286-4D13-957F-D61D9300C2E1}" presName="diagram" presStyleCnt="0">
        <dgm:presLayoutVars>
          <dgm:dir/>
          <dgm:resizeHandles val="exact"/>
        </dgm:presLayoutVars>
      </dgm:prSet>
      <dgm:spPr/>
    </dgm:pt>
    <dgm:pt modelId="{B439246F-A9CD-42EE-BE12-7600311783D5}" type="pres">
      <dgm:prSet presAssocID="{B9E68420-6A1A-4764-9FB6-3D8FEACC6169}" presName="node" presStyleLbl="node1" presStyleIdx="0" presStyleCnt="9">
        <dgm:presLayoutVars>
          <dgm:bulletEnabled val="1"/>
        </dgm:presLayoutVars>
      </dgm:prSet>
      <dgm:spPr/>
    </dgm:pt>
    <dgm:pt modelId="{F4173799-D3BC-4BFF-9E75-79D0CF38758A}" type="pres">
      <dgm:prSet presAssocID="{38BE6B01-29FB-4279-8067-D07BE8B0DA4F}" presName="sibTrans" presStyleCnt="0"/>
      <dgm:spPr/>
    </dgm:pt>
    <dgm:pt modelId="{0B08FE70-32FD-4A13-9EF3-5A2205E9E0DD}" type="pres">
      <dgm:prSet presAssocID="{A7D1C485-2871-45F1-9C47-29188063D973}" presName="node" presStyleLbl="node1" presStyleIdx="1" presStyleCnt="9">
        <dgm:presLayoutVars>
          <dgm:bulletEnabled val="1"/>
        </dgm:presLayoutVars>
      </dgm:prSet>
      <dgm:spPr/>
    </dgm:pt>
    <dgm:pt modelId="{E772057B-F813-446F-AF66-D9D2AD217B0E}" type="pres">
      <dgm:prSet presAssocID="{0A1F7830-B3AF-4086-8C66-8A1C258A3339}" presName="sibTrans" presStyleCnt="0"/>
      <dgm:spPr/>
    </dgm:pt>
    <dgm:pt modelId="{8705C338-B309-4235-AE20-7165F55BBFEB}" type="pres">
      <dgm:prSet presAssocID="{28818C5D-15B3-4618-9566-E27F2B43561D}" presName="node" presStyleLbl="node1" presStyleIdx="2" presStyleCnt="9">
        <dgm:presLayoutVars>
          <dgm:bulletEnabled val="1"/>
        </dgm:presLayoutVars>
      </dgm:prSet>
      <dgm:spPr/>
    </dgm:pt>
    <dgm:pt modelId="{4979ED96-277F-4D57-9015-DCAF842D3FEE}" type="pres">
      <dgm:prSet presAssocID="{597025FE-86AD-4A44-9D41-880E3B4D3189}" presName="sibTrans" presStyleCnt="0"/>
      <dgm:spPr/>
    </dgm:pt>
    <dgm:pt modelId="{535996E6-B557-4CC6-A9C3-8115E52C1790}" type="pres">
      <dgm:prSet presAssocID="{5269BDB0-9AD2-4D0D-895C-16BAB0B54260}" presName="node" presStyleLbl="node1" presStyleIdx="3" presStyleCnt="9">
        <dgm:presLayoutVars>
          <dgm:bulletEnabled val="1"/>
        </dgm:presLayoutVars>
      </dgm:prSet>
      <dgm:spPr/>
    </dgm:pt>
    <dgm:pt modelId="{2DA30944-D6E5-442A-83D7-7BCB003C02CE}" type="pres">
      <dgm:prSet presAssocID="{DF563141-C2B5-4C73-9846-79C6019AAE38}" presName="sibTrans" presStyleCnt="0"/>
      <dgm:spPr/>
    </dgm:pt>
    <dgm:pt modelId="{39AF7914-FF6B-4D32-A6DC-4FA0F370833B}" type="pres">
      <dgm:prSet presAssocID="{717FB677-4EC0-4177-8FF1-F4EBCD664199}" presName="node" presStyleLbl="node1" presStyleIdx="4" presStyleCnt="9">
        <dgm:presLayoutVars>
          <dgm:bulletEnabled val="1"/>
        </dgm:presLayoutVars>
      </dgm:prSet>
      <dgm:spPr/>
    </dgm:pt>
    <dgm:pt modelId="{6CA2B99E-333F-43CD-B639-960CE77181F7}" type="pres">
      <dgm:prSet presAssocID="{B67E861B-723B-4E82-A748-68203452356E}" presName="sibTrans" presStyleCnt="0"/>
      <dgm:spPr/>
    </dgm:pt>
    <dgm:pt modelId="{935DE203-174F-41BF-9F06-B0033270CB22}" type="pres">
      <dgm:prSet presAssocID="{025FCE30-1878-49F0-BFA7-863E08106828}" presName="node" presStyleLbl="node1" presStyleIdx="5" presStyleCnt="9">
        <dgm:presLayoutVars>
          <dgm:bulletEnabled val="1"/>
        </dgm:presLayoutVars>
      </dgm:prSet>
      <dgm:spPr/>
    </dgm:pt>
    <dgm:pt modelId="{3C2175BD-706B-418E-BCDA-F854ABDA412B}" type="pres">
      <dgm:prSet presAssocID="{A34650A4-8388-4C5C-9B3B-78F525404C4C}" presName="sibTrans" presStyleCnt="0"/>
      <dgm:spPr/>
    </dgm:pt>
    <dgm:pt modelId="{56007128-301A-4EF7-88ED-3BEC18DF229F}" type="pres">
      <dgm:prSet presAssocID="{C018AA42-58F4-4982-BD8A-F8E5359F1A3B}" presName="node" presStyleLbl="node1" presStyleIdx="6" presStyleCnt="9">
        <dgm:presLayoutVars>
          <dgm:bulletEnabled val="1"/>
        </dgm:presLayoutVars>
      </dgm:prSet>
      <dgm:spPr/>
    </dgm:pt>
    <dgm:pt modelId="{AFE02F47-B3A1-423F-9255-2F4C6001F939}" type="pres">
      <dgm:prSet presAssocID="{4210B9EE-FD77-416B-8726-436F8BD96395}" presName="sibTrans" presStyleCnt="0"/>
      <dgm:spPr/>
    </dgm:pt>
    <dgm:pt modelId="{02D58743-6A28-4888-AA19-FD0F94C5009F}" type="pres">
      <dgm:prSet presAssocID="{FF1E735D-3EDA-4C88-860B-B82784B571DF}" presName="node" presStyleLbl="node1" presStyleIdx="7" presStyleCnt="9">
        <dgm:presLayoutVars>
          <dgm:bulletEnabled val="1"/>
        </dgm:presLayoutVars>
      </dgm:prSet>
      <dgm:spPr/>
    </dgm:pt>
    <dgm:pt modelId="{556240FA-EDAE-4546-BCDC-19F05E975944}" type="pres">
      <dgm:prSet presAssocID="{9E0631DB-6231-4F43-8A7B-2F7E592F68BF}" presName="sibTrans" presStyleCnt="0"/>
      <dgm:spPr/>
    </dgm:pt>
    <dgm:pt modelId="{F0B7D221-115A-4495-B4FD-55C8F9E50BB3}" type="pres">
      <dgm:prSet presAssocID="{68D2CD57-E0AC-42B3-BAA2-A506A9FAF6B1}" presName="node" presStyleLbl="node1" presStyleIdx="8" presStyleCnt="9">
        <dgm:presLayoutVars>
          <dgm:bulletEnabled val="1"/>
        </dgm:presLayoutVars>
      </dgm:prSet>
      <dgm:spPr/>
    </dgm:pt>
  </dgm:ptLst>
  <dgm:cxnLst>
    <dgm:cxn modelId="{38AC8F15-1EBF-4F6F-A7F4-DC40DDFC54EE}" type="presOf" srcId="{68D2CD57-E0AC-42B3-BAA2-A506A9FAF6B1}" destId="{F0B7D221-115A-4495-B4FD-55C8F9E50BB3}" srcOrd="0" destOrd="0" presId="urn:microsoft.com/office/officeart/2005/8/layout/default"/>
    <dgm:cxn modelId="{F26F1637-4A42-4D03-A0C4-2602A7AF8AD6}" type="presOf" srcId="{A7D1C485-2871-45F1-9C47-29188063D973}" destId="{0B08FE70-32FD-4A13-9EF3-5A2205E9E0DD}" srcOrd="0" destOrd="0" presId="urn:microsoft.com/office/officeart/2005/8/layout/default"/>
    <dgm:cxn modelId="{F4092439-7DE0-47E3-88A2-E4A1A34815E5}" srcId="{03AA0D4B-6286-4D13-957F-D61D9300C2E1}" destId="{28818C5D-15B3-4618-9566-E27F2B43561D}" srcOrd="2" destOrd="0" parTransId="{F8CE415F-CE2E-4FA8-92D5-9FACBAF72E17}" sibTransId="{597025FE-86AD-4A44-9D41-880E3B4D3189}"/>
    <dgm:cxn modelId="{3FDA6C62-5136-496E-8E07-EC5159E9E2A4}" srcId="{03AA0D4B-6286-4D13-957F-D61D9300C2E1}" destId="{5269BDB0-9AD2-4D0D-895C-16BAB0B54260}" srcOrd="3" destOrd="0" parTransId="{F1B83CF4-E806-4BB4-8D26-3AF02766AAFF}" sibTransId="{DF563141-C2B5-4C73-9846-79C6019AAE38}"/>
    <dgm:cxn modelId="{1111E462-3F81-433A-BD91-5E84D479E79D}" srcId="{03AA0D4B-6286-4D13-957F-D61D9300C2E1}" destId="{B9E68420-6A1A-4764-9FB6-3D8FEACC6169}" srcOrd="0" destOrd="0" parTransId="{08CEDDC4-67F8-4F76-ABFF-A974C309F124}" sibTransId="{38BE6B01-29FB-4279-8067-D07BE8B0DA4F}"/>
    <dgm:cxn modelId="{3FF82B53-9034-4090-875D-4CD0E98DE67B}" srcId="{03AA0D4B-6286-4D13-957F-D61D9300C2E1}" destId="{68D2CD57-E0AC-42B3-BAA2-A506A9FAF6B1}" srcOrd="8" destOrd="0" parTransId="{9E9EAA2A-F86F-48F7-82B1-864EE28CC80B}" sibTransId="{D479AF2D-DC8A-44F0-8AAC-5D7022F24474}"/>
    <dgm:cxn modelId="{4AD91E76-B956-4D74-BBBF-29884D5BAAA3}" type="presOf" srcId="{03AA0D4B-6286-4D13-957F-D61D9300C2E1}" destId="{CD724FA8-23CA-40E7-8268-4D24E063F97F}" srcOrd="0" destOrd="0" presId="urn:microsoft.com/office/officeart/2005/8/layout/default"/>
    <dgm:cxn modelId="{40D32380-9C76-4D97-B2A6-4F2CD260BE79}" type="presOf" srcId="{717FB677-4EC0-4177-8FF1-F4EBCD664199}" destId="{39AF7914-FF6B-4D32-A6DC-4FA0F370833B}" srcOrd="0" destOrd="0" presId="urn:microsoft.com/office/officeart/2005/8/layout/default"/>
    <dgm:cxn modelId="{E0F4E082-75B2-4EAD-9227-A5B98987651C}" type="presOf" srcId="{5269BDB0-9AD2-4D0D-895C-16BAB0B54260}" destId="{535996E6-B557-4CC6-A9C3-8115E52C1790}" srcOrd="0" destOrd="0" presId="urn:microsoft.com/office/officeart/2005/8/layout/default"/>
    <dgm:cxn modelId="{C8C0D795-9657-4D17-84C3-EF9BC59A572A}" type="presOf" srcId="{C018AA42-58F4-4982-BD8A-F8E5359F1A3B}" destId="{56007128-301A-4EF7-88ED-3BEC18DF229F}" srcOrd="0" destOrd="0" presId="urn:microsoft.com/office/officeart/2005/8/layout/default"/>
    <dgm:cxn modelId="{1B23F3A9-0F53-4440-8ED4-0BE63C821F44}" type="presOf" srcId="{025FCE30-1878-49F0-BFA7-863E08106828}" destId="{935DE203-174F-41BF-9F06-B0033270CB22}" srcOrd="0" destOrd="0" presId="urn:microsoft.com/office/officeart/2005/8/layout/default"/>
    <dgm:cxn modelId="{ED9331BE-D0D3-41FF-BF85-AC03296FED1F}" srcId="{03AA0D4B-6286-4D13-957F-D61D9300C2E1}" destId="{025FCE30-1878-49F0-BFA7-863E08106828}" srcOrd="5" destOrd="0" parTransId="{71F81169-CF9E-4E91-93EB-7290A5AA1F31}" sibTransId="{A34650A4-8388-4C5C-9B3B-78F525404C4C}"/>
    <dgm:cxn modelId="{BFAEA3C3-074B-40F6-86FE-558CF1C48789}" srcId="{03AA0D4B-6286-4D13-957F-D61D9300C2E1}" destId="{C018AA42-58F4-4982-BD8A-F8E5359F1A3B}" srcOrd="6" destOrd="0" parTransId="{9A2E0B86-F692-4063-B019-A921EB2C04AB}" sibTransId="{4210B9EE-FD77-416B-8726-436F8BD96395}"/>
    <dgm:cxn modelId="{7CBD61E6-DDD6-40FC-A7E0-03227D593520}" type="presOf" srcId="{B9E68420-6A1A-4764-9FB6-3D8FEACC6169}" destId="{B439246F-A9CD-42EE-BE12-7600311783D5}" srcOrd="0" destOrd="0" presId="urn:microsoft.com/office/officeart/2005/8/layout/default"/>
    <dgm:cxn modelId="{D9B82AE9-D83A-48E1-B824-B153A9299C3F}" srcId="{03AA0D4B-6286-4D13-957F-D61D9300C2E1}" destId="{FF1E735D-3EDA-4C88-860B-B82784B571DF}" srcOrd="7" destOrd="0" parTransId="{4F194376-0A63-4078-B430-FD0689F0A8A3}" sibTransId="{9E0631DB-6231-4F43-8A7B-2F7E592F68BF}"/>
    <dgm:cxn modelId="{DA09DCF0-A50C-4816-A39A-DC2AFE3D33D5}" type="presOf" srcId="{28818C5D-15B3-4618-9566-E27F2B43561D}" destId="{8705C338-B309-4235-AE20-7165F55BBFEB}" srcOrd="0" destOrd="0" presId="urn:microsoft.com/office/officeart/2005/8/layout/default"/>
    <dgm:cxn modelId="{44AFDEF1-77A4-4C2E-BCAF-CEDB129EE9E3}" type="presOf" srcId="{FF1E735D-3EDA-4C88-860B-B82784B571DF}" destId="{02D58743-6A28-4888-AA19-FD0F94C5009F}" srcOrd="0" destOrd="0" presId="urn:microsoft.com/office/officeart/2005/8/layout/default"/>
    <dgm:cxn modelId="{A56FD2F2-58D3-4A95-8BE2-80C2BD2171A4}" srcId="{03AA0D4B-6286-4D13-957F-D61D9300C2E1}" destId="{717FB677-4EC0-4177-8FF1-F4EBCD664199}" srcOrd="4" destOrd="0" parTransId="{2FF3D7F0-EF5F-45DD-AEFD-9DC7E44A1B0F}" sibTransId="{B67E861B-723B-4E82-A748-68203452356E}"/>
    <dgm:cxn modelId="{448A62FE-82C1-4127-89FE-710F939258AA}" srcId="{03AA0D4B-6286-4D13-957F-D61D9300C2E1}" destId="{A7D1C485-2871-45F1-9C47-29188063D973}" srcOrd="1" destOrd="0" parTransId="{F138A2EF-4453-44D0-AB32-4C4B1FC3B0FD}" sibTransId="{0A1F7830-B3AF-4086-8C66-8A1C258A3339}"/>
    <dgm:cxn modelId="{53D5DBF7-2099-46CF-84B2-C2587A572AF5}" type="presParOf" srcId="{CD724FA8-23CA-40E7-8268-4D24E063F97F}" destId="{B439246F-A9CD-42EE-BE12-7600311783D5}" srcOrd="0" destOrd="0" presId="urn:microsoft.com/office/officeart/2005/8/layout/default"/>
    <dgm:cxn modelId="{F2259228-47C7-4FEB-8CC2-3C9CA8F6ED25}" type="presParOf" srcId="{CD724FA8-23CA-40E7-8268-4D24E063F97F}" destId="{F4173799-D3BC-4BFF-9E75-79D0CF38758A}" srcOrd="1" destOrd="0" presId="urn:microsoft.com/office/officeart/2005/8/layout/default"/>
    <dgm:cxn modelId="{9111F9BA-9E35-4C32-960B-D6FF7743C829}" type="presParOf" srcId="{CD724FA8-23CA-40E7-8268-4D24E063F97F}" destId="{0B08FE70-32FD-4A13-9EF3-5A2205E9E0DD}" srcOrd="2" destOrd="0" presId="urn:microsoft.com/office/officeart/2005/8/layout/default"/>
    <dgm:cxn modelId="{E9793FBC-FDFE-4F29-AEFC-9B1F16FEB77C}" type="presParOf" srcId="{CD724FA8-23CA-40E7-8268-4D24E063F97F}" destId="{E772057B-F813-446F-AF66-D9D2AD217B0E}" srcOrd="3" destOrd="0" presId="urn:microsoft.com/office/officeart/2005/8/layout/default"/>
    <dgm:cxn modelId="{DA473329-1818-4995-860B-95555E16CE87}" type="presParOf" srcId="{CD724FA8-23CA-40E7-8268-4D24E063F97F}" destId="{8705C338-B309-4235-AE20-7165F55BBFEB}" srcOrd="4" destOrd="0" presId="urn:microsoft.com/office/officeart/2005/8/layout/default"/>
    <dgm:cxn modelId="{03E955F7-59AA-495C-AEAF-B8B2FDC393AB}" type="presParOf" srcId="{CD724FA8-23CA-40E7-8268-4D24E063F97F}" destId="{4979ED96-277F-4D57-9015-DCAF842D3FEE}" srcOrd="5" destOrd="0" presId="urn:microsoft.com/office/officeart/2005/8/layout/default"/>
    <dgm:cxn modelId="{9A2DE17D-100E-440A-8827-1C93D57BADEF}" type="presParOf" srcId="{CD724FA8-23CA-40E7-8268-4D24E063F97F}" destId="{535996E6-B557-4CC6-A9C3-8115E52C1790}" srcOrd="6" destOrd="0" presId="urn:microsoft.com/office/officeart/2005/8/layout/default"/>
    <dgm:cxn modelId="{00678A2B-D600-4C99-83CC-2306D207E3B6}" type="presParOf" srcId="{CD724FA8-23CA-40E7-8268-4D24E063F97F}" destId="{2DA30944-D6E5-442A-83D7-7BCB003C02CE}" srcOrd="7" destOrd="0" presId="urn:microsoft.com/office/officeart/2005/8/layout/default"/>
    <dgm:cxn modelId="{88BF2C8E-AF71-4BC4-A55B-1D02B4C83F00}" type="presParOf" srcId="{CD724FA8-23CA-40E7-8268-4D24E063F97F}" destId="{39AF7914-FF6B-4D32-A6DC-4FA0F370833B}" srcOrd="8" destOrd="0" presId="urn:microsoft.com/office/officeart/2005/8/layout/default"/>
    <dgm:cxn modelId="{CB44D036-4807-4E2B-B8E0-152C28349F9B}" type="presParOf" srcId="{CD724FA8-23CA-40E7-8268-4D24E063F97F}" destId="{6CA2B99E-333F-43CD-B639-960CE77181F7}" srcOrd="9" destOrd="0" presId="urn:microsoft.com/office/officeart/2005/8/layout/default"/>
    <dgm:cxn modelId="{CC84DFE3-2698-4C34-9514-E05240FAD2B3}" type="presParOf" srcId="{CD724FA8-23CA-40E7-8268-4D24E063F97F}" destId="{935DE203-174F-41BF-9F06-B0033270CB22}" srcOrd="10" destOrd="0" presId="urn:microsoft.com/office/officeart/2005/8/layout/default"/>
    <dgm:cxn modelId="{4B2641EB-97E1-4C7C-ACA5-A8BA1F1BE7BC}" type="presParOf" srcId="{CD724FA8-23CA-40E7-8268-4D24E063F97F}" destId="{3C2175BD-706B-418E-BCDA-F854ABDA412B}" srcOrd="11" destOrd="0" presId="urn:microsoft.com/office/officeart/2005/8/layout/default"/>
    <dgm:cxn modelId="{B7DE0A0F-5D8D-47A1-852B-F5E0C736CE08}" type="presParOf" srcId="{CD724FA8-23CA-40E7-8268-4D24E063F97F}" destId="{56007128-301A-4EF7-88ED-3BEC18DF229F}" srcOrd="12" destOrd="0" presId="urn:microsoft.com/office/officeart/2005/8/layout/default"/>
    <dgm:cxn modelId="{9A17D29B-342D-4511-9110-E3A644584DB6}" type="presParOf" srcId="{CD724FA8-23CA-40E7-8268-4D24E063F97F}" destId="{AFE02F47-B3A1-423F-9255-2F4C6001F939}" srcOrd="13" destOrd="0" presId="urn:microsoft.com/office/officeart/2005/8/layout/default"/>
    <dgm:cxn modelId="{069030B8-C77B-45FF-B236-593975C200E3}" type="presParOf" srcId="{CD724FA8-23CA-40E7-8268-4D24E063F97F}" destId="{02D58743-6A28-4888-AA19-FD0F94C5009F}" srcOrd="14" destOrd="0" presId="urn:microsoft.com/office/officeart/2005/8/layout/default"/>
    <dgm:cxn modelId="{F779758F-3EB0-4835-8935-0928F6624F64}" type="presParOf" srcId="{CD724FA8-23CA-40E7-8268-4D24E063F97F}" destId="{556240FA-EDAE-4546-BCDC-19F05E975944}" srcOrd="15" destOrd="0" presId="urn:microsoft.com/office/officeart/2005/8/layout/default"/>
    <dgm:cxn modelId="{36590F03-7344-4F7B-85A1-AEF2C3A847B4}" type="presParOf" srcId="{CD724FA8-23CA-40E7-8268-4D24E063F97F}" destId="{F0B7D221-115A-4495-B4FD-55C8F9E50BB3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F249198A-1A5C-4B60-80BC-726D3A06B31F}">
      <dgm:prSet/>
      <dgm:spPr/>
      <dgm:t>
        <a:bodyPr/>
        <a:lstStyle/>
        <a:p>
          <a:r>
            <a:rPr lang="en-GB" b="1" dirty="0"/>
            <a:t>Promote openness about difference</a:t>
          </a:r>
          <a:endParaRPr lang="en-US" b="1" dirty="0"/>
        </a:p>
      </dgm:t>
    </dgm:pt>
    <dgm:pt modelId="{3304DB41-E304-47B4-BB79-F95767934BAF}" type="parTrans" cxnId="{4171317B-20F8-4978-8023-AF9F915D4C44}">
      <dgm:prSet/>
      <dgm:spPr/>
      <dgm:t>
        <a:bodyPr/>
        <a:lstStyle/>
        <a:p>
          <a:endParaRPr lang="en-GB" b="1"/>
        </a:p>
      </dgm:t>
    </dgm:pt>
    <dgm:pt modelId="{CE3056DA-C50F-4D08-85DC-39F519BBC91A}" type="sibTrans" cxnId="{4171317B-20F8-4978-8023-AF9F915D4C44}">
      <dgm:prSet/>
      <dgm:spPr/>
      <dgm:t>
        <a:bodyPr/>
        <a:lstStyle/>
        <a:p>
          <a:endParaRPr lang="en-GB" b="1"/>
        </a:p>
      </dgm:t>
    </dgm:pt>
    <dgm:pt modelId="{A8901457-D8B6-4D6B-80CD-7E8FC0718952}">
      <dgm:prSet/>
      <dgm:spPr/>
      <dgm:t>
        <a:bodyPr/>
        <a:lstStyle/>
        <a:p>
          <a:r>
            <a:rPr lang="en-GB" b="1" dirty="0"/>
            <a:t>Provide training to managers on various inclusivity matters</a:t>
          </a:r>
          <a:endParaRPr lang="en-US" b="1" dirty="0"/>
        </a:p>
      </dgm:t>
    </dgm:pt>
    <dgm:pt modelId="{E6C91501-1DAE-4B3E-8C8B-C0C0FF121022}" type="parTrans" cxnId="{62214BFF-12C8-475F-8EFC-E9852DCD3CC2}">
      <dgm:prSet/>
      <dgm:spPr/>
      <dgm:t>
        <a:bodyPr/>
        <a:lstStyle/>
        <a:p>
          <a:endParaRPr lang="en-GB" b="1"/>
        </a:p>
      </dgm:t>
    </dgm:pt>
    <dgm:pt modelId="{3C5445CE-5E36-49C8-B331-B0D3202E3347}" type="sibTrans" cxnId="{62214BFF-12C8-475F-8EFC-E9852DCD3CC2}">
      <dgm:prSet/>
      <dgm:spPr/>
      <dgm:t>
        <a:bodyPr/>
        <a:lstStyle/>
        <a:p>
          <a:endParaRPr lang="en-GB" b="1"/>
        </a:p>
      </dgm:t>
    </dgm:pt>
    <dgm:pt modelId="{D67C6196-84F9-4B9C-B006-942D3ABC49C9}">
      <dgm:prSet/>
      <dgm:spPr/>
      <dgm:t>
        <a:bodyPr/>
        <a:lstStyle/>
        <a:p>
          <a:r>
            <a:rPr lang="en-GB" b="1" dirty="0"/>
            <a:t>Provide flexible support and encourage people to use it</a:t>
          </a:r>
          <a:endParaRPr lang="en-US" b="1" dirty="0"/>
        </a:p>
      </dgm:t>
    </dgm:pt>
    <dgm:pt modelId="{B5F26A43-DD8C-45A2-9434-462343717C4F}" type="parTrans" cxnId="{37CD2B5D-5AEA-4E6D-8DD3-FD85FE60E5A1}">
      <dgm:prSet/>
      <dgm:spPr/>
      <dgm:t>
        <a:bodyPr/>
        <a:lstStyle/>
        <a:p>
          <a:endParaRPr lang="en-GB" b="1"/>
        </a:p>
      </dgm:t>
    </dgm:pt>
    <dgm:pt modelId="{2C7C95F5-E1CE-4093-867A-78283DB63625}" type="sibTrans" cxnId="{37CD2B5D-5AEA-4E6D-8DD3-FD85FE60E5A1}">
      <dgm:prSet/>
      <dgm:spPr/>
      <dgm:t>
        <a:bodyPr/>
        <a:lstStyle/>
        <a:p>
          <a:endParaRPr lang="en-GB" b="1"/>
        </a:p>
      </dgm:t>
    </dgm:pt>
    <dgm:pt modelId="{314F3736-D01D-40CE-9534-144E458F0FC1}">
      <dgm:prSet/>
      <dgm:spPr/>
      <dgm:t>
        <a:bodyPr/>
        <a:lstStyle/>
        <a:p>
          <a:r>
            <a:rPr lang="en-GB" b="1" dirty="0"/>
            <a:t>Ensure no-one is side-lined</a:t>
          </a:r>
        </a:p>
      </dgm:t>
    </dgm:pt>
    <dgm:pt modelId="{AF9B1744-62EA-427E-85E6-D82E99A96421}" type="parTrans" cxnId="{0FAF9BCE-E9AD-4F43-B7D7-1CBDD8926579}">
      <dgm:prSet/>
      <dgm:spPr/>
      <dgm:t>
        <a:bodyPr/>
        <a:lstStyle/>
        <a:p>
          <a:endParaRPr lang="en-GB" b="1"/>
        </a:p>
      </dgm:t>
    </dgm:pt>
    <dgm:pt modelId="{97D1A66E-EBFB-4814-9CD2-BEE5CD9E5623}" type="sibTrans" cxnId="{0FAF9BCE-E9AD-4F43-B7D7-1CBDD8926579}">
      <dgm:prSet/>
      <dgm:spPr/>
      <dgm:t>
        <a:bodyPr/>
        <a:lstStyle/>
        <a:p>
          <a:endParaRPr lang="en-GB" b="1"/>
        </a:p>
      </dgm:t>
    </dgm:pt>
    <dgm:pt modelId="{A76D80DC-7807-4BAE-AF3D-38C15F184698}">
      <dgm:prSet/>
      <dgm:spPr/>
      <dgm:t>
        <a:bodyPr/>
        <a:lstStyle/>
        <a:p>
          <a:r>
            <a:rPr lang="en-GB" b="1" dirty="0"/>
            <a:t>Provide structured mentorship programs</a:t>
          </a:r>
        </a:p>
      </dgm:t>
    </dgm:pt>
    <dgm:pt modelId="{7988E447-6FDB-47E5-93FA-1A15BD7CFD04}" type="parTrans" cxnId="{0978A570-DCCE-42C2-9AEF-559F41FB00AA}">
      <dgm:prSet/>
      <dgm:spPr/>
      <dgm:t>
        <a:bodyPr/>
        <a:lstStyle/>
        <a:p>
          <a:endParaRPr lang="en-GB" b="1"/>
        </a:p>
      </dgm:t>
    </dgm:pt>
    <dgm:pt modelId="{27308574-3719-42DF-9771-AFFDD74039CC}" type="sibTrans" cxnId="{0978A570-DCCE-42C2-9AEF-559F41FB00AA}">
      <dgm:prSet/>
      <dgm:spPr/>
      <dgm:t>
        <a:bodyPr/>
        <a:lstStyle/>
        <a:p>
          <a:endParaRPr lang="en-GB" b="1"/>
        </a:p>
      </dgm:t>
    </dgm:pt>
    <dgm:pt modelId="{CE1B92FF-607C-420C-9F5D-BDC7EA848C93}">
      <dgm:prSet/>
      <dgm:spPr/>
      <dgm:t>
        <a:bodyPr/>
        <a:lstStyle/>
        <a:p>
          <a:r>
            <a:rPr lang="en-GB" b="1" dirty="0"/>
            <a:t>Encourage open discussions about career progression early on</a:t>
          </a:r>
        </a:p>
      </dgm:t>
    </dgm:pt>
    <dgm:pt modelId="{D891C91F-E97B-4BB3-BFD5-BA7E790889C7}" type="parTrans" cxnId="{5B9C115F-05D7-42F1-8B1A-48CB899D13F0}">
      <dgm:prSet/>
      <dgm:spPr/>
      <dgm:t>
        <a:bodyPr/>
        <a:lstStyle/>
        <a:p>
          <a:endParaRPr lang="en-GB" b="1"/>
        </a:p>
      </dgm:t>
    </dgm:pt>
    <dgm:pt modelId="{D56E3547-A260-427C-8710-7953CD49A943}" type="sibTrans" cxnId="{5B9C115F-05D7-42F1-8B1A-48CB899D13F0}">
      <dgm:prSet/>
      <dgm:spPr/>
      <dgm:t>
        <a:bodyPr/>
        <a:lstStyle/>
        <a:p>
          <a:endParaRPr lang="en-GB" b="1"/>
        </a:p>
      </dgm:t>
    </dgm:pt>
    <dgm:pt modelId="{7FF6205A-32B0-49AF-A693-704B90DFC35D}">
      <dgm:prSet/>
      <dgm:spPr/>
      <dgm:t>
        <a:bodyPr/>
        <a:lstStyle/>
        <a:p>
          <a:r>
            <a:rPr lang="en-GB" b="1" dirty="0"/>
            <a:t>Normalise inclusive language and pronoun use</a:t>
          </a:r>
        </a:p>
      </dgm:t>
    </dgm:pt>
    <dgm:pt modelId="{EF14311C-5E06-4F09-B3CD-E985677E67A7}" type="parTrans" cxnId="{940E472B-716F-412B-9D2E-C2DE35244C57}">
      <dgm:prSet/>
      <dgm:spPr/>
      <dgm:t>
        <a:bodyPr/>
        <a:lstStyle/>
        <a:p>
          <a:endParaRPr lang="en-GB" b="1"/>
        </a:p>
      </dgm:t>
    </dgm:pt>
    <dgm:pt modelId="{B1F36B1E-6B7A-4D2D-AEC8-9D92CC0028CF}" type="sibTrans" cxnId="{940E472B-716F-412B-9D2E-C2DE35244C57}">
      <dgm:prSet/>
      <dgm:spPr/>
      <dgm:t>
        <a:bodyPr/>
        <a:lstStyle/>
        <a:p>
          <a:endParaRPr lang="en-GB" b="1"/>
        </a:p>
      </dgm:t>
    </dgm:pt>
    <dgm:pt modelId="{F9BBB6B3-6D6D-4CB1-A057-92362022DB3F}">
      <dgm:prSet/>
      <dgm:spPr/>
      <dgm:t>
        <a:bodyPr/>
        <a:lstStyle/>
        <a:p>
          <a:r>
            <a:rPr lang="en-GB" b="1" dirty="0"/>
            <a:t>Provide gender-neutral bathrooms</a:t>
          </a:r>
        </a:p>
      </dgm:t>
    </dgm:pt>
    <dgm:pt modelId="{A1ADDFA3-FBB3-4148-9B05-864BAF5989F7}" type="parTrans" cxnId="{82F8CDAD-5D87-4172-847D-9281B6DD4488}">
      <dgm:prSet/>
      <dgm:spPr/>
      <dgm:t>
        <a:bodyPr/>
        <a:lstStyle/>
        <a:p>
          <a:endParaRPr lang="en-GB" b="1"/>
        </a:p>
      </dgm:t>
    </dgm:pt>
    <dgm:pt modelId="{8AD22FA5-9FC8-4F24-98DD-2326133B179B}" type="sibTrans" cxnId="{82F8CDAD-5D87-4172-847D-9281B6DD4488}">
      <dgm:prSet/>
      <dgm:spPr/>
      <dgm:t>
        <a:bodyPr/>
        <a:lstStyle/>
        <a:p>
          <a:endParaRPr lang="en-GB" b="1"/>
        </a:p>
      </dgm:t>
    </dgm:pt>
    <dgm:pt modelId="{0408C281-0085-4282-8A94-EB58108A5E83}">
      <dgm:prSet/>
      <dgm:spPr/>
      <dgm:t>
        <a:bodyPr/>
        <a:lstStyle/>
        <a:p>
          <a:r>
            <a:rPr lang="en-GB" b="1" dirty="0"/>
            <a:t>Actively platform and spotlight LGBTQ+ employees during Pride Month</a:t>
          </a:r>
        </a:p>
      </dgm:t>
    </dgm:pt>
    <dgm:pt modelId="{6ED29852-DC3E-4C80-8D34-3AD02296FB5B}" type="parTrans" cxnId="{4311DEF3-49B1-44F6-9451-E185013ADD78}">
      <dgm:prSet/>
      <dgm:spPr/>
      <dgm:t>
        <a:bodyPr/>
        <a:lstStyle/>
        <a:p>
          <a:endParaRPr lang="en-GB" b="1"/>
        </a:p>
      </dgm:t>
    </dgm:pt>
    <dgm:pt modelId="{0A234C8C-0D98-43EB-9B91-4E8EDB2502CC}" type="sibTrans" cxnId="{4311DEF3-49B1-44F6-9451-E185013ADD78}">
      <dgm:prSet/>
      <dgm:spPr/>
      <dgm:t>
        <a:bodyPr/>
        <a:lstStyle/>
        <a:p>
          <a:endParaRPr lang="en-GB" b="1"/>
        </a:p>
      </dgm:t>
    </dgm:pt>
    <dgm:pt modelId="{C9A5440D-6090-4F41-AC6C-A9E6525A3E37}">
      <dgm:prSet/>
      <dgm:spPr/>
      <dgm:t>
        <a:bodyPr/>
        <a:lstStyle/>
        <a:p>
          <a:r>
            <a:rPr lang="en-GB" b="1" dirty="0"/>
            <a:t>Publish gender pay gap figures</a:t>
          </a:r>
        </a:p>
      </dgm:t>
    </dgm:pt>
    <dgm:pt modelId="{92E1B9BD-C926-417F-8F94-C35EA5657473}" type="parTrans" cxnId="{129C1268-6D32-4401-96DB-2ADA89E848CA}">
      <dgm:prSet/>
      <dgm:spPr/>
      <dgm:t>
        <a:bodyPr/>
        <a:lstStyle/>
        <a:p>
          <a:endParaRPr lang="en-GB" b="1"/>
        </a:p>
      </dgm:t>
    </dgm:pt>
    <dgm:pt modelId="{E87ADA60-97AD-46E4-A649-430A6A8378D7}" type="sibTrans" cxnId="{129C1268-6D32-4401-96DB-2ADA89E848CA}">
      <dgm:prSet/>
      <dgm:spPr/>
      <dgm:t>
        <a:bodyPr/>
        <a:lstStyle/>
        <a:p>
          <a:endParaRPr lang="en-GB" b="1"/>
        </a:p>
      </dgm:t>
    </dgm:pt>
    <dgm:pt modelId="{FE765139-22E2-40E6-B451-AE56121DA092}">
      <dgm:prSet/>
      <dgm:spPr/>
      <dgm:t>
        <a:bodyPr/>
        <a:lstStyle/>
        <a:p>
          <a:r>
            <a:rPr lang="en-GB" b="1" dirty="0"/>
            <a:t>Use positive language when talking about difference</a:t>
          </a:r>
          <a:endParaRPr lang="en-US" b="1" dirty="0"/>
        </a:p>
      </dgm:t>
    </dgm:pt>
    <dgm:pt modelId="{ED092A82-8153-44BA-88BE-61F1180D7735}" type="parTrans" cxnId="{6EDF848F-0495-45BF-A83F-E431C2FB2EAD}">
      <dgm:prSet/>
      <dgm:spPr/>
      <dgm:t>
        <a:bodyPr/>
        <a:lstStyle/>
        <a:p>
          <a:endParaRPr lang="en-GB"/>
        </a:p>
      </dgm:t>
    </dgm:pt>
    <dgm:pt modelId="{667E78DC-B7EE-464D-9B87-5D5E8E650ECA}" type="sibTrans" cxnId="{6EDF848F-0495-45BF-A83F-E431C2FB2EAD}">
      <dgm:prSet/>
      <dgm:spPr/>
      <dgm:t>
        <a:bodyPr/>
        <a:lstStyle/>
        <a:p>
          <a:endParaRPr lang="en-GB"/>
        </a:p>
      </dgm:t>
    </dgm:pt>
    <dgm:pt modelId="{5572C86A-9D4D-4286-8B36-0E67DA991FC8}">
      <dgm:prSet/>
      <dgm:spPr/>
      <dgm:t>
        <a:bodyPr/>
        <a:lstStyle/>
        <a:p>
          <a:r>
            <a:rPr lang="en-GB" b="1" dirty="0"/>
            <a:t>Be flexible around dress code and appearance</a:t>
          </a:r>
        </a:p>
      </dgm:t>
    </dgm:pt>
    <dgm:pt modelId="{9D7E379A-904F-43BE-B93E-04311F2A4935}" type="parTrans" cxnId="{70B5D42A-3933-488F-BC51-4E62763779A6}">
      <dgm:prSet/>
      <dgm:spPr/>
      <dgm:t>
        <a:bodyPr/>
        <a:lstStyle/>
        <a:p>
          <a:endParaRPr lang="en-GB"/>
        </a:p>
      </dgm:t>
    </dgm:pt>
    <dgm:pt modelId="{D3F41D46-B398-4018-96BC-D75DF83868D8}" type="sibTrans" cxnId="{70B5D42A-3933-488F-BC51-4E62763779A6}">
      <dgm:prSet/>
      <dgm:spPr/>
      <dgm:t>
        <a:bodyPr/>
        <a:lstStyle/>
        <a:p>
          <a:endParaRPr lang="en-GB"/>
        </a:p>
      </dgm:t>
    </dgm:pt>
    <dgm:pt modelId="{6F4A91CA-EDC8-437D-A145-0EE192F8AB39}">
      <dgm:prSet/>
      <dgm:spPr/>
      <dgm:t>
        <a:bodyPr/>
        <a:lstStyle/>
        <a:p>
          <a:r>
            <a:rPr lang="en-GB" b="1" dirty="0"/>
            <a:t>Be mindful of dietary requirements and religious fasting</a:t>
          </a:r>
          <a:endParaRPr lang="en-US" b="1" dirty="0"/>
        </a:p>
      </dgm:t>
    </dgm:pt>
    <dgm:pt modelId="{91C40BCD-8FB3-47AC-A3D6-F878AC328BBA}" type="parTrans" cxnId="{8FDE0BE0-404F-4C2B-81F8-7EE19D427653}">
      <dgm:prSet/>
      <dgm:spPr/>
      <dgm:t>
        <a:bodyPr/>
        <a:lstStyle/>
        <a:p>
          <a:endParaRPr lang="en-GB"/>
        </a:p>
      </dgm:t>
    </dgm:pt>
    <dgm:pt modelId="{C6972F33-17B6-4986-95D9-29AF1FF24A5D}" type="sibTrans" cxnId="{8FDE0BE0-404F-4C2B-81F8-7EE19D427653}">
      <dgm:prSet/>
      <dgm:spPr/>
      <dgm:t>
        <a:bodyPr/>
        <a:lstStyle/>
        <a:p>
          <a:endParaRPr lang="en-GB"/>
        </a:p>
      </dgm:t>
    </dgm:pt>
    <dgm:pt modelId="{85ABCCB4-99F4-4330-A334-7D70C3985E94}">
      <dgm:prSet/>
      <dgm:spPr/>
      <dgm:t>
        <a:bodyPr/>
        <a:lstStyle/>
        <a:p>
          <a:r>
            <a:rPr lang="en-GB" b="1" dirty="0"/>
            <a:t>Put menopause on the agenda</a:t>
          </a:r>
        </a:p>
      </dgm:t>
    </dgm:pt>
    <dgm:pt modelId="{E01B0916-D65F-427E-B9B6-1F885C8EB920}" type="parTrans" cxnId="{F314D86C-99E1-4E2B-8949-CDD1BD91D129}">
      <dgm:prSet/>
      <dgm:spPr/>
      <dgm:t>
        <a:bodyPr/>
        <a:lstStyle/>
        <a:p>
          <a:endParaRPr lang="en-GB"/>
        </a:p>
      </dgm:t>
    </dgm:pt>
    <dgm:pt modelId="{15B7C2C5-C642-42A9-B0AC-14AA4ADDD829}" type="sibTrans" cxnId="{F314D86C-99E1-4E2B-8949-CDD1BD91D129}">
      <dgm:prSet/>
      <dgm:spPr/>
      <dgm:t>
        <a:bodyPr/>
        <a:lstStyle/>
        <a:p>
          <a:endParaRPr lang="en-GB"/>
        </a:p>
      </dgm:t>
    </dgm:pt>
    <dgm:pt modelId="{DCDBD1DC-4F22-4B60-A971-D42E68DB5A32}">
      <dgm:prSet/>
      <dgm:spPr/>
      <dgm:t>
        <a:bodyPr/>
        <a:lstStyle/>
        <a:p>
          <a:r>
            <a:rPr lang="en-GB" b="1" dirty="0"/>
            <a:t>Provide visual signals of inclusivity</a:t>
          </a:r>
        </a:p>
      </dgm:t>
    </dgm:pt>
    <dgm:pt modelId="{3AD2D251-BDD7-420E-BD9D-831A7F50B6B7}" type="parTrans" cxnId="{899CD03C-BF33-4F7E-80ED-082F2346E34E}">
      <dgm:prSet/>
      <dgm:spPr/>
      <dgm:t>
        <a:bodyPr/>
        <a:lstStyle/>
        <a:p>
          <a:endParaRPr lang="en-GB"/>
        </a:p>
      </dgm:t>
    </dgm:pt>
    <dgm:pt modelId="{08955E3A-0C5E-4207-93AB-C5E8C6A7CB1F}" type="sibTrans" cxnId="{899CD03C-BF33-4F7E-80ED-082F2346E34E}">
      <dgm:prSet/>
      <dgm:spPr/>
      <dgm:t>
        <a:bodyPr/>
        <a:lstStyle/>
        <a:p>
          <a:endParaRPr lang="en-GB"/>
        </a:p>
      </dgm:t>
    </dgm:pt>
    <dgm:pt modelId="{B543ACBF-1E85-4AF1-8B09-7ACDEBE90A3F}" type="pres">
      <dgm:prSet presAssocID="{03AA0D4B-6286-4D13-957F-D61D9300C2E1}" presName="diagram" presStyleCnt="0">
        <dgm:presLayoutVars>
          <dgm:dir/>
          <dgm:resizeHandles val="exact"/>
        </dgm:presLayoutVars>
      </dgm:prSet>
      <dgm:spPr/>
    </dgm:pt>
    <dgm:pt modelId="{D0E6B43C-2A3A-4DD6-B86F-26DD47F389E1}" type="pres">
      <dgm:prSet presAssocID="{A8901457-D8B6-4D6B-80CD-7E8FC0718952}" presName="node" presStyleLbl="node1" presStyleIdx="0" presStyleCnt="15">
        <dgm:presLayoutVars>
          <dgm:bulletEnabled val="1"/>
        </dgm:presLayoutVars>
      </dgm:prSet>
      <dgm:spPr/>
    </dgm:pt>
    <dgm:pt modelId="{A9AA6188-BD9F-4A7C-B1ED-5F25F5DECC07}" type="pres">
      <dgm:prSet presAssocID="{3C5445CE-5E36-49C8-B331-B0D3202E3347}" presName="sibTrans" presStyleCnt="0"/>
      <dgm:spPr/>
    </dgm:pt>
    <dgm:pt modelId="{FABAA3C9-1E2C-4980-A18C-383CB8D7811E}" type="pres">
      <dgm:prSet presAssocID="{F249198A-1A5C-4B60-80BC-726D3A06B31F}" presName="node" presStyleLbl="node1" presStyleIdx="1" presStyleCnt="15">
        <dgm:presLayoutVars>
          <dgm:bulletEnabled val="1"/>
        </dgm:presLayoutVars>
      </dgm:prSet>
      <dgm:spPr/>
    </dgm:pt>
    <dgm:pt modelId="{690A6610-56DD-401D-BF02-FD8594D85D72}" type="pres">
      <dgm:prSet presAssocID="{CE3056DA-C50F-4D08-85DC-39F519BBC91A}" presName="sibTrans" presStyleCnt="0"/>
      <dgm:spPr/>
    </dgm:pt>
    <dgm:pt modelId="{FB2A1C9D-1D6E-4114-B8EB-44888C1D936C}" type="pres">
      <dgm:prSet presAssocID="{FE765139-22E2-40E6-B451-AE56121DA092}" presName="node" presStyleLbl="node1" presStyleIdx="2" presStyleCnt="15">
        <dgm:presLayoutVars>
          <dgm:bulletEnabled val="1"/>
        </dgm:presLayoutVars>
      </dgm:prSet>
      <dgm:spPr/>
    </dgm:pt>
    <dgm:pt modelId="{DB7E0037-004C-4D9D-A3A3-8239809042B4}" type="pres">
      <dgm:prSet presAssocID="{667E78DC-B7EE-464D-9B87-5D5E8E650ECA}" presName="sibTrans" presStyleCnt="0"/>
      <dgm:spPr/>
    </dgm:pt>
    <dgm:pt modelId="{7E65B528-FCD1-4E4B-9DDE-DFCA000B794D}" type="pres">
      <dgm:prSet presAssocID="{D67C6196-84F9-4B9C-B006-942D3ABC49C9}" presName="node" presStyleLbl="node1" presStyleIdx="3" presStyleCnt="15">
        <dgm:presLayoutVars>
          <dgm:bulletEnabled val="1"/>
        </dgm:presLayoutVars>
      </dgm:prSet>
      <dgm:spPr/>
    </dgm:pt>
    <dgm:pt modelId="{689706CC-182B-48B7-8786-C9104838504F}" type="pres">
      <dgm:prSet presAssocID="{2C7C95F5-E1CE-4093-867A-78283DB63625}" presName="sibTrans" presStyleCnt="0"/>
      <dgm:spPr/>
    </dgm:pt>
    <dgm:pt modelId="{64D03085-51F9-415A-B3C9-EECFEE25BB4F}" type="pres">
      <dgm:prSet presAssocID="{314F3736-D01D-40CE-9534-144E458F0FC1}" presName="node" presStyleLbl="node1" presStyleIdx="4" presStyleCnt="15">
        <dgm:presLayoutVars>
          <dgm:bulletEnabled val="1"/>
        </dgm:presLayoutVars>
      </dgm:prSet>
      <dgm:spPr/>
    </dgm:pt>
    <dgm:pt modelId="{C9E10029-1FA8-46E6-9B1E-65C5EE3CA53C}" type="pres">
      <dgm:prSet presAssocID="{97D1A66E-EBFB-4814-9CD2-BEE5CD9E5623}" presName="sibTrans" presStyleCnt="0"/>
      <dgm:spPr/>
    </dgm:pt>
    <dgm:pt modelId="{AE321D4E-F44E-414F-B9F5-90E38F421602}" type="pres">
      <dgm:prSet presAssocID="{5572C86A-9D4D-4286-8B36-0E67DA991FC8}" presName="node" presStyleLbl="node1" presStyleIdx="5" presStyleCnt="15">
        <dgm:presLayoutVars>
          <dgm:bulletEnabled val="1"/>
        </dgm:presLayoutVars>
      </dgm:prSet>
      <dgm:spPr/>
    </dgm:pt>
    <dgm:pt modelId="{D7A939EC-FFEF-452A-9F55-22B6E42F487F}" type="pres">
      <dgm:prSet presAssocID="{D3F41D46-B398-4018-96BC-D75DF83868D8}" presName="sibTrans" presStyleCnt="0"/>
      <dgm:spPr/>
    </dgm:pt>
    <dgm:pt modelId="{547B9883-40AE-4739-AA2E-26696E996857}" type="pres">
      <dgm:prSet presAssocID="{6F4A91CA-EDC8-437D-A145-0EE192F8AB39}" presName="node" presStyleLbl="node1" presStyleIdx="6" presStyleCnt="15">
        <dgm:presLayoutVars>
          <dgm:bulletEnabled val="1"/>
        </dgm:presLayoutVars>
      </dgm:prSet>
      <dgm:spPr/>
    </dgm:pt>
    <dgm:pt modelId="{A9042579-E94F-4BE7-832C-EC83BD9AC217}" type="pres">
      <dgm:prSet presAssocID="{C6972F33-17B6-4986-95D9-29AF1FF24A5D}" presName="sibTrans" presStyleCnt="0"/>
      <dgm:spPr/>
    </dgm:pt>
    <dgm:pt modelId="{534EC4DC-1020-4DBA-801C-9E3E52D87DD3}" type="pres">
      <dgm:prSet presAssocID="{85ABCCB4-99F4-4330-A334-7D70C3985E94}" presName="node" presStyleLbl="node1" presStyleIdx="7" presStyleCnt="15">
        <dgm:presLayoutVars>
          <dgm:bulletEnabled val="1"/>
        </dgm:presLayoutVars>
      </dgm:prSet>
      <dgm:spPr/>
    </dgm:pt>
    <dgm:pt modelId="{BB10AFAE-2F8E-4D67-AC04-F1557DE35E0F}" type="pres">
      <dgm:prSet presAssocID="{15B7C2C5-C642-42A9-B0AC-14AA4ADDD829}" presName="sibTrans" presStyleCnt="0"/>
      <dgm:spPr/>
    </dgm:pt>
    <dgm:pt modelId="{7AB37599-A379-4FA2-AE0F-DBEA908639CF}" type="pres">
      <dgm:prSet presAssocID="{A76D80DC-7807-4BAE-AF3D-38C15F184698}" presName="node" presStyleLbl="node1" presStyleIdx="8" presStyleCnt="15">
        <dgm:presLayoutVars>
          <dgm:bulletEnabled val="1"/>
        </dgm:presLayoutVars>
      </dgm:prSet>
      <dgm:spPr/>
    </dgm:pt>
    <dgm:pt modelId="{DA5DEBE6-B847-49C0-B479-7C1673E033D5}" type="pres">
      <dgm:prSet presAssocID="{27308574-3719-42DF-9771-AFFDD74039CC}" presName="sibTrans" presStyleCnt="0"/>
      <dgm:spPr/>
    </dgm:pt>
    <dgm:pt modelId="{B2741669-94BA-4C39-8AFD-6C6224FDDD3B}" type="pres">
      <dgm:prSet presAssocID="{CE1B92FF-607C-420C-9F5D-BDC7EA848C93}" presName="node" presStyleLbl="node1" presStyleIdx="9" presStyleCnt="15">
        <dgm:presLayoutVars>
          <dgm:bulletEnabled val="1"/>
        </dgm:presLayoutVars>
      </dgm:prSet>
      <dgm:spPr/>
    </dgm:pt>
    <dgm:pt modelId="{BDC9CB42-602B-493C-8938-0FD02E8514D8}" type="pres">
      <dgm:prSet presAssocID="{D56E3547-A260-427C-8710-7953CD49A943}" presName="sibTrans" presStyleCnt="0"/>
      <dgm:spPr/>
    </dgm:pt>
    <dgm:pt modelId="{6C30B1AE-79BF-43F4-B396-24C5B3D382AE}" type="pres">
      <dgm:prSet presAssocID="{DCDBD1DC-4F22-4B60-A971-D42E68DB5A32}" presName="node" presStyleLbl="node1" presStyleIdx="10" presStyleCnt="15">
        <dgm:presLayoutVars>
          <dgm:bulletEnabled val="1"/>
        </dgm:presLayoutVars>
      </dgm:prSet>
      <dgm:spPr/>
    </dgm:pt>
    <dgm:pt modelId="{A90E60D8-C784-4629-A9A9-F8C65FAB2FD9}" type="pres">
      <dgm:prSet presAssocID="{08955E3A-0C5E-4207-93AB-C5E8C6A7CB1F}" presName="sibTrans" presStyleCnt="0"/>
      <dgm:spPr/>
    </dgm:pt>
    <dgm:pt modelId="{C7217DA1-7374-4276-B671-AE03BAEBC326}" type="pres">
      <dgm:prSet presAssocID="{7FF6205A-32B0-49AF-A693-704B90DFC35D}" presName="node" presStyleLbl="node1" presStyleIdx="11" presStyleCnt="15">
        <dgm:presLayoutVars>
          <dgm:bulletEnabled val="1"/>
        </dgm:presLayoutVars>
      </dgm:prSet>
      <dgm:spPr/>
    </dgm:pt>
    <dgm:pt modelId="{30E89FD4-BB1D-4890-B918-DC6C39346CF1}" type="pres">
      <dgm:prSet presAssocID="{B1F36B1E-6B7A-4D2D-AEC8-9D92CC0028CF}" presName="sibTrans" presStyleCnt="0"/>
      <dgm:spPr/>
    </dgm:pt>
    <dgm:pt modelId="{254A5B7F-75EE-408F-AD9B-56E3AFDF4AFB}" type="pres">
      <dgm:prSet presAssocID="{F9BBB6B3-6D6D-4CB1-A057-92362022DB3F}" presName="node" presStyleLbl="node1" presStyleIdx="12" presStyleCnt="15">
        <dgm:presLayoutVars>
          <dgm:bulletEnabled val="1"/>
        </dgm:presLayoutVars>
      </dgm:prSet>
      <dgm:spPr/>
    </dgm:pt>
    <dgm:pt modelId="{B1BAF660-3AC1-4462-A13B-82F441879110}" type="pres">
      <dgm:prSet presAssocID="{8AD22FA5-9FC8-4F24-98DD-2326133B179B}" presName="sibTrans" presStyleCnt="0"/>
      <dgm:spPr/>
    </dgm:pt>
    <dgm:pt modelId="{53FF040F-32B5-40DD-BB59-BF919B162B97}" type="pres">
      <dgm:prSet presAssocID="{0408C281-0085-4282-8A94-EB58108A5E83}" presName="node" presStyleLbl="node1" presStyleIdx="13" presStyleCnt="15">
        <dgm:presLayoutVars>
          <dgm:bulletEnabled val="1"/>
        </dgm:presLayoutVars>
      </dgm:prSet>
      <dgm:spPr/>
    </dgm:pt>
    <dgm:pt modelId="{52F9BD80-12AE-4B7B-94E7-7C9BDA74A00F}" type="pres">
      <dgm:prSet presAssocID="{0A234C8C-0D98-43EB-9B91-4E8EDB2502CC}" presName="sibTrans" presStyleCnt="0"/>
      <dgm:spPr/>
    </dgm:pt>
    <dgm:pt modelId="{1663C9B1-721F-4A22-98BD-5AB6AAFD5881}" type="pres">
      <dgm:prSet presAssocID="{C9A5440D-6090-4F41-AC6C-A9E6525A3E37}" presName="node" presStyleLbl="node1" presStyleIdx="14" presStyleCnt="15">
        <dgm:presLayoutVars>
          <dgm:bulletEnabled val="1"/>
        </dgm:presLayoutVars>
      </dgm:prSet>
      <dgm:spPr/>
    </dgm:pt>
  </dgm:ptLst>
  <dgm:cxnLst>
    <dgm:cxn modelId="{25ADF603-39C4-4167-BE15-58661C38046A}" type="presOf" srcId="{0408C281-0085-4282-8A94-EB58108A5E83}" destId="{53FF040F-32B5-40DD-BB59-BF919B162B97}" srcOrd="0" destOrd="0" presId="urn:microsoft.com/office/officeart/2005/8/layout/default"/>
    <dgm:cxn modelId="{50C9A410-8AA4-4181-87C4-00B0D97DE469}" type="presOf" srcId="{FE765139-22E2-40E6-B451-AE56121DA092}" destId="{FB2A1C9D-1D6E-4114-B8EB-44888C1D936C}" srcOrd="0" destOrd="0" presId="urn:microsoft.com/office/officeart/2005/8/layout/default"/>
    <dgm:cxn modelId="{70B5D42A-3933-488F-BC51-4E62763779A6}" srcId="{03AA0D4B-6286-4D13-957F-D61D9300C2E1}" destId="{5572C86A-9D4D-4286-8B36-0E67DA991FC8}" srcOrd="5" destOrd="0" parTransId="{9D7E379A-904F-43BE-B93E-04311F2A4935}" sibTransId="{D3F41D46-B398-4018-96BC-D75DF83868D8}"/>
    <dgm:cxn modelId="{940E472B-716F-412B-9D2E-C2DE35244C57}" srcId="{03AA0D4B-6286-4D13-957F-D61D9300C2E1}" destId="{7FF6205A-32B0-49AF-A693-704B90DFC35D}" srcOrd="11" destOrd="0" parTransId="{EF14311C-5E06-4F09-B3CD-E985677E67A7}" sibTransId="{B1F36B1E-6B7A-4D2D-AEC8-9D92CC0028CF}"/>
    <dgm:cxn modelId="{CD23DA31-3A47-4513-A080-54483F3F4531}" type="presOf" srcId="{D67C6196-84F9-4B9C-B006-942D3ABC49C9}" destId="{7E65B528-FCD1-4E4B-9DDE-DFCA000B794D}" srcOrd="0" destOrd="0" presId="urn:microsoft.com/office/officeart/2005/8/layout/default"/>
    <dgm:cxn modelId="{7ADADD3A-54B7-4CB0-BB36-98E98C0712EB}" type="presOf" srcId="{5572C86A-9D4D-4286-8B36-0E67DA991FC8}" destId="{AE321D4E-F44E-414F-B9F5-90E38F421602}" srcOrd="0" destOrd="0" presId="urn:microsoft.com/office/officeart/2005/8/layout/default"/>
    <dgm:cxn modelId="{899CD03C-BF33-4F7E-80ED-082F2346E34E}" srcId="{03AA0D4B-6286-4D13-957F-D61D9300C2E1}" destId="{DCDBD1DC-4F22-4B60-A971-D42E68DB5A32}" srcOrd="10" destOrd="0" parTransId="{3AD2D251-BDD7-420E-BD9D-831A7F50B6B7}" sibTransId="{08955E3A-0C5E-4207-93AB-C5E8C6A7CB1F}"/>
    <dgm:cxn modelId="{37CD2B5D-5AEA-4E6D-8DD3-FD85FE60E5A1}" srcId="{03AA0D4B-6286-4D13-957F-D61D9300C2E1}" destId="{D67C6196-84F9-4B9C-B006-942D3ABC49C9}" srcOrd="3" destOrd="0" parTransId="{B5F26A43-DD8C-45A2-9434-462343717C4F}" sibTransId="{2C7C95F5-E1CE-4093-867A-78283DB63625}"/>
    <dgm:cxn modelId="{5B9C115F-05D7-42F1-8B1A-48CB899D13F0}" srcId="{03AA0D4B-6286-4D13-957F-D61D9300C2E1}" destId="{CE1B92FF-607C-420C-9F5D-BDC7EA848C93}" srcOrd="9" destOrd="0" parTransId="{D891C91F-E97B-4BB3-BFD5-BA7E790889C7}" sibTransId="{D56E3547-A260-427C-8710-7953CD49A943}"/>
    <dgm:cxn modelId="{129C1268-6D32-4401-96DB-2ADA89E848CA}" srcId="{03AA0D4B-6286-4D13-957F-D61D9300C2E1}" destId="{C9A5440D-6090-4F41-AC6C-A9E6525A3E37}" srcOrd="14" destOrd="0" parTransId="{92E1B9BD-C926-417F-8F94-C35EA5657473}" sibTransId="{E87ADA60-97AD-46E4-A649-430A6A8378D7}"/>
    <dgm:cxn modelId="{F314D86C-99E1-4E2B-8949-CDD1BD91D129}" srcId="{03AA0D4B-6286-4D13-957F-D61D9300C2E1}" destId="{85ABCCB4-99F4-4330-A334-7D70C3985E94}" srcOrd="7" destOrd="0" parTransId="{E01B0916-D65F-427E-B9B6-1F885C8EB920}" sibTransId="{15B7C2C5-C642-42A9-B0AC-14AA4ADDD829}"/>
    <dgm:cxn modelId="{0D97F96F-CCAF-4945-A8B0-E8A1C5609ACB}" type="presOf" srcId="{F9BBB6B3-6D6D-4CB1-A057-92362022DB3F}" destId="{254A5B7F-75EE-408F-AD9B-56E3AFDF4AFB}" srcOrd="0" destOrd="0" presId="urn:microsoft.com/office/officeart/2005/8/layout/default"/>
    <dgm:cxn modelId="{0978A570-DCCE-42C2-9AEF-559F41FB00AA}" srcId="{03AA0D4B-6286-4D13-957F-D61D9300C2E1}" destId="{A76D80DC-7807-4BAE-AF3D-38C15F184698}" srcOrd="8" destOrd="0" parTransId="{7988E447-6FDB-47E5-93FA-1A15BD7CFD04}" sibTransId="{27308574-3719-42DF-9771-AFFDD74039CC}"/>
    <dgm:cxn modelId="{C8545C74-EB08-416A-955D-E414C42EA057}" type="presOf" srcId="{314F3736-D01D-40CE-9534-144E458F0FC1}" destId="{64D03085-51F9-415A-B3C9-EECFEE25BB4F}" srcOrd="0" destOrd="0" presId="urn:microsoft.com/office/officeart/2005/8/layout/default"/>
    <dgm:cxn modelId="{4171317B-20F8-4978-8023-AF9F915D4C44}" srcId="{03AA0D4B-6286-4D13-957F-D61D9300C2E1}" destId="{F249198A-1A5C-4B60-80BC-726D3A06B31F}" srcOrd="1" destOrd="0" parTransId="{3304DB41-E304-47B4-BB79-F95767934BAF}" sibTransId="{CE3056DA-C50F-4D08-85DC-39F519BBC91A}"/>
    <dgm:cxn modelId="{04C4D184-67D2-4A36-A0DC-7ABECD21968B}" type="presOf" srcId="{C9A5440D-6090-4F41-AC6C-A9E6525A3E37}" destId="{1663C9B1-721F-4A22-98BD-5AB6AAFD5881}" srcOrd="0" destOrd="0" presId="urn:microsoft.com/office/officeart/2005/8/layout/default"/>
    <dgm:cxn modelId="{6EDF848F-0495-45BF-A83F-E431C2FB2EAD}" srcId="{03AA0D4B-6286-4D13-957F-D61D9300C2E1}" destId="{FE765139-22E2-40E6-B451-AE56121DA092}" srcOrd="2" destOrd="0" parTransId="{ED092A82-8153-44BA-88BE-61F1180D7735}" sibTransId="{667E78DC-B7EE-464D-9B87-5D5E8E650ECA}"/>
    <dgm:cxn modelId="{82F8CDAD-5D87-4172-847D-9281B6DD4488}" srcId="{03AA0D4B-6286-4D13-957F-D61D9300C2E1}" destId="{F9BBB6B3-6D6D-4CB1-A057-92362022DB3F}" srcOrd="12" destOrd="0" parTransId="{A1ADDFA3-FBB3-4148-9B05-864BAF5989F7}" sibTransId="{8AD22FA5-9FC8-4F24-98DD-2326133B179B}"/>
    <dgm:cxn modelId="{A00D0BBE-376E-45D9-9AE6-9CAED77AC242}" type="presOf" srcId="{7FF6205A-32B0-49AF-A693-704B90DFC35D}" destId="{C7217DA1-7374-4276-B671-AE03BAEBC326}" srcOrd="0" destOrd="0" presId="urn:microsoft.com/office/officeart/2005/8/layout/default"/>
    <dgm:cxn modelId="{9542A2C4-650B-4BA1-8968-381B483285B7}" type="presOf" srcId="{03AA0D4B-6286-4D13-957F-D61D9300C2E1}" destId="{B543ACBF-1E85-4AF1-8B09-7ACDEBE90A3F}" srcOrd="0" destOrd="0" presId="urn:microsoft.com/office/officeart/2005/8/layout/default"/>
    <dgm:cxn modelId="{0FAF9BCE-E9AD-4F43-B7D7-1CBDD8926579}" srcId="{03AA0D4B-6286-4D13-957F-D61D9300C2E1}" destId="{314F3736-D01D-40CE-9534-144E458F0FC1}" srcOrd="4" destOrd="0" parTransId="{AF9B1744-62EA-427E-85E6-D82E99A96421}" sibTransId="{97D1A66E-EBFB-4814-9CD2-BEE5CD9E5623}"/>
    <dgm:cxn modelId="{D14D64CF-497C-4561-968E-56323FC4A458}" type="presOf" srcId="{CE1B92FF-607C-420C-9F5D-BDC7EA848C93}" destId="{B2741669-94BA-4C39-8AFD-6C6224FDDD3B}" srcOrd="0" destOrd="0" presId="urn:microsoft.com/office/officeart/2005/8/layout/default"/>
    <dgm:cxn modelId="{8FDE0BE0-404F-4C2B-81F8-7EE19D427653}" srcId="{03AA0D4B-6286-4D13-957F-D61D9300C2E1}" destId="{6F4A91CA-EDC8-437D-A145-0EE192F8AB39}" srcOrd="6" destOrd="0" parTransId="{91C40BCD-8FB3-47AC-A3D6-F878AC328BBA}" sibTransId="{C6972F33-17B6-4986-95D9-29AF1FF24A5D}"/>
    <dgm:cxn modelId="{D56D9EEF-BD92-42E8-8F79-13359B469918}" type="presOf" srcId="{6F4A91CA-EDC8-437D-A145-0EE192F8AB39}" destId="{547B9883-40AE-4739-AA2E-26696E996857}" srcOrd="0" destOrd="0" presId="urn:microsoft.com/office/officeart/2005/8/layout/default"/>
    <dgm:cxn modelId="{E132C5F1-569F-4BB2-B387-99799911346D}" type="presOf" srcId="{A76D80DC-7807-4BAE-AF3D-38C15F184698}" destId="{7AB37599-A379-4FA2-AE0F-DBEA908639CF}" srcOrd="0" destOrd="0" presId="urn:microsoft.com/office/officeart/2005/8/layout/default"/>
    <dgm:cxn modelId="{4311DEF3-49B1-44F6-9451-E185013ADD78}" srcId="{03AA0D4B-6286-4D13-957F-D61D9300C2E1}" destId="{0408C281-0085-4282-8A94-EB58108A5E83}" srcOrd="13" destOrd="0" parTransId="{6ED29852-DC3E-4C80-8D34-3AD02296FB5B}" sibTransId="{0A234C8C-0D98-43EB-9B91-4E8EDB2502CC}"/>
    <dgm:cxn modelId="{A55358F4-A9B7-49FA-BF00-253214BC7C1F}" type="presOf" srcId="{DCDBD1DC-4F22-4B60-A971-D42E68DB5A32}" destId="{6C30B1AE-79BF-43F4-B396-24C5B3D382AE}" srcOrd="0" destOrd="0" presId="urn:microsoft.com/office/officeart/2005/8/layout/default"/>
    <dgm:cxn modelId="{F64463FA-BF80-4EB9-967C-0298AB54C12C}" type="presOf" srcId="{A8901457-D8B6-4D6B-80CD-7E8FC0718952}" destId="{D0E6B43C-2A3A-4DD6-B86F-26DD47F389E1}" srcOrd="0" destOrd="0" presId="urn:microsoft.com/office/officeart/2005/8/layout/default"/>
    <dgm:cxn modelId="{20B6F6FC-ECCE-4F9F-9E9E-F0436CB0A978}" type="presOf" srcId="{85ABCCB4-99F4-4330-A334-7D70C3985E94}" destId="{534EC4DC-1020-4DBA-801C-9E3E52D87DD3}" srcOrd="0" destOrd="0" presId="urn:microsoft.com/office/officeart/2005/8/layout/default"/>
    <dgm:cxn modelId="{24E179FD-EBE1-42C9-A3A9-5457E77FBAE5}" type="presOf" srcId="{F249198A-1A5C-4B60-80BC-726D3A06B31F}" destId="{FABAA3C9-1E2C-4980-A18C-383CB8D7811E}" srcOrd="0" destOrd="0" presId="urn:microsoft.com/office/officeart/2005/8/layout/default"/>
    <dgm:cxn modelId="{62214BFF-12C8-475F-8EFC-E9852DCD3CC2}" srcId="{03AA0D4B-6286-4D13-957F-D61D9300C2E1}" destId="{A8901457-D8B6-4D6B-80CD-7E8FC0718952}" srcOrd="0" destOrd="0" parTransId="{E6C91501-1DAE-4B3E-8C8B-C0C0FF121022}" sibTransId="{3C5445CE-5E36-49C8-B331-B0D3202E3347}"/>
    <dgm:cxn modelId="{1AE3BC88-3F9E-4D14-AA64-F1BB85BBE92D}" type="presParOf" srcId="{B543ACBF-1E85-4AF1-8B09-7ACDEBE90A3F}" destId="{D0E6B43C-2A3A-4DD6-B86F-26DD47F389E1}" srcOrd="0" destOrd="0" presId="urn:microsoft.com/office/officeart/2005/8/layout/default"/>
    <dgm:cxn modelId="{36109243-6E7B-4FC0-9A2B-7374AA16D2BE}" type="presParOf" srcId="{B543ACBF-1E85-4AF1-8B09-7ACDEBE90A3F}" destId="{A9AA6188-BD9F-4A7C-B1ED-5F25F5DECC07}" srcOrd="1" destOrd="0" presId="urn:microsoft.com/office/officeart/2005/8/layout/default"/>
    <dgm:cxn modelId="{6DCCE5DB-5C8F-4BCD-BB00-F870C4930E00}" type="presParOf" srcId="{B543ACBF-1E85-4AF1-8B09-7ACDEBE90A3F}" destId="{FABAA3C9-1E2C-4980-A18C-383CB8D7811E}" srcOrd="2" destOrd="0" presId="urn:microsoft.com/office/officeart/2005/8/layout/default"/>
    <dgm:cxn modelId="{A97C7B25-28F3-4214-BB08-AE83E809A524}" type="presParOf" srcId="{B543ACBF-1E85-4AF1-8B09-7ACDEBE90A3F}" destId="{690A6610-56DD-401D-BF02-FD8594D85D72}" srcOrd="3" destOrd="0" presId="urn:microsoft.com/office/officeart/2005/8/layout/default"/>
    <dgm:cxn modelId="{AA2F1AF2-C39E-46C4-8887-9A5F0BAAA023}" type="presParOf" srcId="{B543ACBF-1E85-4AF1-8B09-7ACDEBE90A3F}" destId="{FB2A1C9D-1D6E-4114-B8EB-44888C1D936C}" srcOrd="4" destOrd="0" presId="urn:microsoft.com/office/officeart/2005/8/layout/default"/>
    <dgm:cxn modelId="{346ED031-C79E-4E55-94AA-E49933FF9622}" type="presParOf" srcId="{B543ACBF-1E85-4AF1-8B09-7ACDEBE90A3F}" destId="{DB7E0037-004C-4D9D-A3A3-8239809042B4}" srcOrd="5" destOrd="0" presId="urn:microsoft.com/office/officeart/2005/8/layout/default"/>
    <dgm:cxn modelId="{42A83CC3-4C0B-4D56-B78B-8D3F6A0CB35F}" type="presParOf" srcId="{B543ACBF-1E85-4AF1-8B09-7ACDEBE90A3F}" destId="{7E65B528-FCD1-4E4B-9DDE-DFCA000B794D}" srcOrd="6" destOrd="0" presId="urn:microsoft.com/office/officeart/2005/8/layout/default"/>
    <dgm:cxn modelId="{5C67990F-CF19-4C18-9BD5-06BB4BA02F97}" type="presParOf" srcId="{B543ACBF-1E85-4AF1-8B09-7ACDEBE90A3F}" destId="{689706CC-182B-48B7-8786-C9104838504F}" srcOrd="7" destOrd="0" presId="urn:microsoft.com/office/officeart/2005/8/layout/default"/>
    <dgm:cxn modelId="{889944C3-253B-4AD5-9B85-1995ABCD24D7}" type="presParOf" srcId="{B543ACBF-1E85-4AF1-8B09-7ACDEBE90A3F}" destId="{64D03085-51F9-415A-B3C9-EECFEE25BB4F}" srcOrd="8" destOrd="0" presId="urn:microsoft.com/office/officeart/2005/8/layout/default"/>
    <dgm:cxn modelId="{B5D8BC05-7735-451F-BEE9-4CE9713B4D34}" type="presParOf" srcId="{B543ACBF-1E85-4AF1-8B09-7ACDEBE90A3F}" destId="{C9E10029-1FA8-46E6-9B1E-65C5EE3CA53C}" srcOrd="9" destOrd="0" presId="urn:microsoft.com/office/officeart/2005/8/layout/default"/>
    <dgm:cxn modelId="{F6DE82BC-4D8F-414A-BB04-29CCEDEB4252}" type="presParOf" srcId="{B543ACBF-1E85-4AF1-8B09-7ACDEBE90A3F}" destId="{AE321D4E-F44E-414F-B9F5-90E38F421602}" srcOrd="10" destOrd="0" presId="urn:microsoft.com/office/officeart/2005/8/layout/default"/>
    <dgm:cxn modelId="{436E4429-61A8-41D8-90F1-3FEF2B72CF3D}" type="presParOf" srcId="{B543ACBF-1E85-4AF1-8B09-7ACDEBE90A3F}" destId="{D7A939EC-FFEF-452A-9F55-22B6E42F487F}" srcOrd="11" destOrd="0" presId="urn:microsoft.com/office/officeart/2005/8/layout/default"/>
    <dgm:cxn modelId="{F1363CDB-DF8C-444E-887F-1FEF4CAB53D5}" type="presParOf" srcId="{B543ACBF-1E85-4AF1-8B09-7ACDEBE90A3F}" destId="{547B9883-40AE-4739-AA2E-26696E996857}" srcOrd="12" destOrd="0" presId="urn:microsoft.com/office/officeart/2005/8/layout/default"/>
    <dgm:cxn modelId="{A31E75B5-F0E5-4584-9671-5EDE2008B206}" type="presParOf" srcId="{B543ACBF-1E85-4AF1-8B09-7ACDEBE90A3F}" destId="{A9042579-E94F-4BE7-832C-EC83BD9AC217}" srcOrd="13" destOrd="0" presId="urn:microsoft.com/office/officeart/2005/8/layout/default"/>
    <dgm:cxn modelId="{5B9F1E9E-FE81-46E6-9FEC-1951EA515B93}" type="presParOf" srcId="{B543ACBF-1E85-4AF1-8B09-7ACDEBE90A3F}" destId="{534EC4DC-1020-4DBA-801C-9E3E52D87DD3}" srcOrd="14" destOrd="0" presId="urn:microsoft.com/office/officeart/2005/8/layout/default"/>
    <dgm:cxn modelId="{06864E1D-D8E3-4DA5-832E-9277E91B4852}" type="presParOf" srcId="{B543ACBF-1E85-4AF1-8B09-7ACDEBE90A3F}" destId="{BB10AFAE-2F8E-4D67-AC04-F1557DE35E0F}" srcOrd="15" destOrd="0" presId="urn:microsoft.com/office/officeart/2005/8/layout/default"/>
    <dgm:cxn modelId="{8AF8AE2B-6BAE-4789-93BB-0B29F0982BF1}" type="presParOf" srcId="{B543ACBF-1E85-4AF1-8B09-7ACDEBE90A3F}" destId="{7AB37599-A379-4FA2-AE0F-DBEA908639CF}" srcOrd="16" destOrd="0" presId="urn:microsoft.com/office/officeart/2005/8/layout/default"/>
    <dgm:cxn modelId="{2CF5C0D8-2D75-4C9B-9721-65028A009A3F}" type="presParOf" srcId="{B543ACBF-1E85-4AF1-8B09-7ACDEBE90A3F}" destId="{DA5DEBE6-B847-49C0-B479-7C1673E033D5}" srcOrd="17" destOrd="0" presId="urn:microsoft.com/office/officeart/2005/8/layout/default"/>
    <dgm:cxn modelId="{9E2DFCF2-20AD-41A9-B964-14CB55028FCC}" type="presParOf" srcId="{B543ACBF-1E85-4AF1-8B09-7ACDEBE90A3F}" destId="{B2741669-94BA-4C39-8AFD-6C6224FDDD3B}" srcOrd="18" destOrd="0" presId="urn:microsoft.com/office/officeart/2005/8/layout/default"/>
    <dgm:cxn modelId="{5C9F2A4E-B97E-4623-9BA4-8094B644D4F0}" type="presParOf" srcId="{B543ACBF-1E85-4AF1-8B09-7ACDEBE90A3F}" destId="{BDC9CB42-602B-493C-8938-0FD02E8514D8}" srcOrd="19" destOrd="0" presId="urn:microsoft.com/office/officeart/2005/8/layout/default"/>
    <dgm:cxn modelId="{C2AAF003-44E7-498F-AFAC-F858326A2143}" type="presParOf" srcId="{B543ACBF-1E85-4AF1-8B09-7ACDEBE90A3F}" destId="{6C30B1AE-79BF-43F4-B396-24C5B3D382AE}" srcOrd="20" destOrd="0" presId="urn:microsoft.com/office/officeart/2005/8/layout/default"/>
    <dgm:cxn modelId="{393BA002-0957-45FD-8700-233BDE0463A9}" type="presParOf" srcId="{B543ACBF-1E85-4AF1-8B09-7ACDEBE90A3F}" destId="{A90E60D8-C784-4629-A9A9-F8C65FAB2FD9}" srcOrd="21" destOrd="0" presId="urn:microsoft.com/office/officeart/2005/8/layout/default"/>
    <dgm:cxn modelId="{91A08697-5BF6-448F-A752-9B11949948AF}" type="presParOf" srcId="{B543ACBF-1E85-4AF1-8B09-7ACDEBE90A3F}" destId="{C7217DA1-7374-4276-B671-AE03BAEBC326}" srcOrd="22" destOrd="0" presId="urn:microsoft.com/office/officeart/2005/8/layout/default"/>
    <dgm:cxn modelId="{65BF48BA-F645-4841-8163-760741C84A2A}" type="presParOf" srcId="{B543ACBF-1E85-4AF1-8B09-7ACDEBE90A3F}" destId="{30E89FD4-BB1D-4890-B918-DC6C39346CF1}" srcOrd="23" destOrd="0" presId="urn:microsoft.com/office/officeart/2005/8/layout/default"/>
    <dgm:cxn modelId="{C355B54F-7514-46F4-B850-2108B5852925}" type="presParOf" srcId="{B543ACBF-1E85-4AF1-8B09-7ACDEBE90A3F}" destId="{254A5B7F-75EE-408F-AD9B-56E3AFDF4AFB}" srcOrd="24" destOrd="0" presId="urn:microsoft.com/office/officeart/2005/8/layout/default"/>
    <dgm:cxn modelId="{A5D54E9D-C10D-44C7-A589-BB895A7DF4F7}" type="presParOf" srcId="{B543ACBF-1E85-4AF1-8B09-7ACDEBE90A3F}" destId="{B1BAF660-3AC1-4462-A13B-82F441879110}" srcOrd="25" destOrd="0" presId="urn:microsoft.com/office/officeart/2005/8/layout/default"/>
    <dgm:cxn modelId="{BC4E72EA-CCA1-451C-BD29-BB2546D485C5}" type="presParOf" srcId="{B543ACBF-1E85-4AF1-8B09-7ACDEBE90A3F}" destId="{53FF040F-32B5-40DD-BB59-BF919B162B97}" srcOrd="26" destOrd="0" presId="urn:microsoft.com/office/officeart/2005/8/layout/default"/>
    <dgm:cxn modelId="{7F38DC71-2F70-4788-914E-512A5E3087B5}" type="presParOf" srcId="{B543ACBF-1E85-4AF1-8B09-7ACDEBE90A3F}" destId="{52F9BD80-12AE-4B7B-94E7-7C9BDA74A00F}" srcOrd="27" destOrd="0" presId="urn:microsoft.com/office/officeart/2005/8/layout/default"/>
    <dgm:cxn modelId="{CCC78AA1-5685-429F-B6BD-E9BEE483C6FE}" type="presParOf" srcId="{B543ACBF-1E85-4AF1-8B09-7ACDEBE90A3F}" destId="{1663C9B1-721F-4A22-98BD-5AB6AAFD5881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GB"/>
        </a:p>
      </dgm:t>
    </dgm:pt>
    <dgm:pt modelId="{26BE2E60-4EEE-4366-B372-395F7DDD6F95}">
      <dgm:prSet/>
      <dgm:spPr/>
      <dgm:t>
        <a:bodyPr/>
        <a:lstStyle/>
        <a:p>
          <a:r>
            <a:rPr lang="en-GB" b="1" dirty="0"/>
            <a:t>Equality, Diversity and Inclusion</a:t>
          </a:r>
        </a:p>
      </dgm:t>
    </dgm:pt>
    <dgm:pt modelId="{1174FACE-D38B-46E1-A2AC-4BB31A185C4A}" type="parTrans" cxnId="{BB41536A-4075-4F7F-AAF8-5AB6C6E01C88}">
      <dgm:prSet/>
      <dgm:spPr/>
      <dgm:t>
        <a:bodyPr/>
        <a:lstStyle/>
        <a:p>
          <a:endParaRPr lang="en-GB" b="1"/>
        </a:p>
      </dgm:t>
    </dgm:pt>
    <dgm:pt modelId="{FD2C8515-25F7-48D2-8D60-75D9769B878E}" type="sibTrans" cxnId="{BB41536A-4075-4F7F-AAF8-5AB6C6E01C88}">
      <dgm:prSet/>
      <dgm:spPr/>
      <dgm:t>
        <a:bodyPr/>
        <a:lstStyle/>
        <a:p>
          <a:endParaRPr lang="en-GB" b="1"/>
        </a:p>
      </dgm:t>
    </dgm:pt>
    <dgm:pt modelId="{34935DF4-8430-482E-8F12-05274E6968AE}">
      <dgm:prSet/>
      <dgm:spPr/>
      <dgm:t>
        <a:bodyPr/>
        <a:lstStyle/>
        <a:p>
          <a:r>
            <a:rPr lang="en-GB" b="1" dirty="0"/>
            <a:t>Anti-Discrimination, Bullying and Harassment </a:t>
          </a:r>
        </a:p>
      </dgm:t>
    </dgm:pt>
    <dgm:pt modelId="{12D1FC39-08CA-4F9F-BF3F-0629F68A74AE}" type="parTrans" cxnId="{10D5F18E-F360-4DA4-84B6-97C544F98F29}">
      <dgm:prSet/>
      <dgm:spPr/>
      <dgm:t>
        <a:bodyPr/>
        <a:lstStyle/>
        <a:p>
          <a:endParaRPr lang="en-GB" b="1"/>
        </a:p>
      </dgm:t>
    </dgm:pt>
    <dgm:pt modelId="{A02C8CE0-B23C-41A3-A549-FA3E7990979F}" type="sibTrans" cxnId="{10D5F18E-F360-4DA4-84B6-97C544F98F29}">
      <dgm:prSet/>
      <dgm:spPr/>
      <dgm:t>
        <a:bodyPr/>
        <a:lstStyle/>
        <a:p>
          <a:endParaRPr lang="en-GB" b="1"/>
        </a:p>
      </dgm:t>
    </dgm:pt>
    <dgm:pt modelId="{7E6C6AFD-8B94-4DAC-B4A3-3041507DC6D0}">
      <dgm:prSet/>
      <dgm:spPr/>
      <dgm:t>
        <a:bodyPr/>
        <a:lstStyle/>
        <a:p>
          <a:r>
            <a:rPr lang="en-GB" b="1" dirty="0"/>
            <a:t>Dress Code and Appearance</a:t>
          </a:r>
        </a:p>
      </dgm:t>
    </dgm:pt>
    <dgm:pt modelId="{F65D8422-8F6A-4E84-B49E-6F640BD8CA6E}" type="parTrans" cxnId="{BB800051-E2D9-4AAD-BCDC-8AAADD5DE5B0}">
      <dgm:prSet/>
      <dgm:spPr/>
      <dgm:t>
        <a:bodyPr/>
        <a:lstStyle/>
        <a:p>
          <a:endParaRPr lang="en-GB" b="1"/>
        </a:p>
      </dgm:t>
    </dgm:pt>
    <dgm:pt modelId="{57B0CE1C-139F-4685-8424-A3CF4BCEC85C}" type="sibTrans" cxnId="{BB800051-E2D9-4AAD-BCDC-8AAADD5DE5B0}">
      <dgm:prSet/>
      <dgm:spPr/>
      <dgm:t>
        <a:bodyPr/>
        <a:lstStyle/>
        <a:p>
          <a:endParaRPr lang="en-GB" b="1"/>
        </a:p>
      </dgm:t>
    </dgm:pt>
    <dgm:pt modelId="{96150C8B-2D7D-441C-802E-9E9B4EA98152}">
      <dgm:prSet/>
      <dgm:spPr/>
      <dgm:t>
        <a:bodyPr/>
        <a:lstStyle/>
        <a:p>
          <a:r>
            <a:rPr lang="en-GB" b="1" dirty="0"/>
            <a:t>Flexible Working</a:t>
          </a:r>
        </a:p>
      </dgm:t>
    </dgm:pt>
    <dgm:pt modelId="{6E6D69AB-9BF3-4482-B162-326CFC2C1CE7}" type="parTrans" cxnId="{3F2BFC5F-AC50-4843-A885-4075404A9A2B}">
      <dgm:prSet/>
      <dgm:spPr/>
      <dgm:t>
        <a:bodyPr/>
        <a:lstStyle/>
        <a:p>
          <a:endParaRPr lang="en-GB" b="1"/>
        </a:p>
      </dgm:t>
    </dgm:pt>
    <dgm:pt modelId="{2E287281-1055-4ECA-AD39-4BAF9018CDA2}" type="sibTrans" cxnId="{3F2BFC5F-AC50-4843-A885-4075404A9A2B}">
      <dgm:prSet/>
      <dgm:spPr/>
      <dgm:t>
        <a:bodyPr/>
        <a:lstStyle/>
        <a:p>
          <a:endParaRPr lang="en-GB" b="1"/>
        </a:p>
      </dgm:t>
    </dgm:pt>
    <dgm:pt modelId="{337CA4E6-7AD6-415A-B52F-3F7125D29CD2}">
      <dgm:prSet/>
      <dgm:spPr/>
      <dgm:t>
        <a:bodyPr/>
        <a:lstStyle/>
        <a:p>
          <a:r>
            <a:rPr lang="en-US" b="1" dirty="0"/>
            <a:t>Gender-Neutral Language</a:t>
          </a:r>
          <a:endParaRPr lang="en-GB" b="1" dirty="0"/>
        </a:p>
      </dgm:t>
    </dgm:pt>
    <dgm:pt modelId="{B343FA76-A4A9-4015-A942-F14321EE6C93}" type="parTrans" cxnId="{E3EC762A-81C9-4187-A02B-FCD0118FEE45}">
      <dgm:prSet/>
      <dgm:spPr/>
      <dgm:t>
        <a:bodyPr/>
        <a:lstStyle/>
        <a:p>
          <a:endParaRPr lang="en-GB" b="1"/>
        </a:p>
      </dgm:t>
    </dgm:pt>
    <dgm:pt modelId="{85D9AF89-F721-4C59-B70A-F8D045610CFB}" type="sibTrans" cxnId="{E3EC762A-81C9-4187-A02B-FCD0118FEE45}">
      <dgm:prSet/>
      <dgm:spPr/>
      <dgm:t>
        <a:bodyPr/>
        <a:lstStyle/>
        <a:p>
          <a:endParaRPr lang="en-GB" b="1"/>
        </a:p>
      </dgm:t>
    </dgm:pt>
    <dgm:pt modelId="{860869A4-0B39-4001-908C-55ED3CE1FA03}">
      <dgm:prSet/>
      <dgm:spPr/>
      <dgm:t>
        <a:bodyPr/>
        <a:lstStyle/>
        <a:p>
          <a:r>
            <a:rPr lang="en-GB" b="1" dirty="0"/>
            <a:t>Menopause</a:t>
          </a:r>
        </a:p>
      </dgm:t>
    </dgm:pt>
    <dgm:pt modelId="{5DC06CB0-EE32-4B10-817D-6A352E28D949}" type="parTrans" cxnId="{E8B07CDC-EE9E-46CF-BE2E-705F7B30BCB6}">
      <dgm:prSet/>
      <dgm:spPr/>
      <dgm:t>
        <a:bodyPr/>
        <a:lstStyle/>
        <a:p>
          <a:endParaRPr lang="en-GB" b="1"/>
        </a:p>
      </dgm:t>
    </dgm:pt>
    <dgm:pt modelId="{A0A2248E-38CC-4E2D-A9BC-EF418039A9DD}" type="sibTrans" cxnId="{E8B07CDC-EE9E-46CF-BE2E-705F7B30BCB6}">
      <dgm:prSet/>
      <dgm:spPr/>
      <dgm:t>
        <a:bodyPr/>
        <a:lstStyle/>
        <a:p>
          <a:endParaRPr lang="en-GB" b="1"/>
        </a:p>
      </dgm:t>
    </dgm:pt>
    <dgm:pt modelId="{FF2C91B1-B3CA-4F94-AE1E-3532313804A4}">
      <dgm:prSet/>
      <dgm:spPr/>
      <dgm:t>
        <a:bodyPr/>
        <a:lstStyle/>
        <a:p>
          <a:r>
            <a:rPr lang="en-GB" b="1" dirty="0"/>
            <a:t>Neurodiversity </a:t>
          </a:r>
        </a:p>
      </dgm:t>
    </dgm:pt>
    <dgm:pt modelId="{834E310D-B314-4885-81B7-06C42428640D}" type="parTrans" cxnId="{D39A103E-F533-4527-B8D9-A917FE9E888C}">
      <dgm:prSet/>
      <dgm:spPr/>
      <dgm:t>
        <a:bodyPr/>
        <a:lstStyle/>
        <a:p>
          <a:endParaRPr lang="en-GB" b="1"/>
        </a:p>
      </dgm:t>
    </dgm:pt>
    <dgm:pt modelId="{8C5E415C-C8B7-4BB2-AA7B-58AAA6F6459A}" type="sibTrans" cxnId="{D39A103E-F533-4527-B8D9-A917FE9E888C}">
      <dgm:prSet/>
      <dgm:spPr/>
      <dgm:t>
        <a:bodyPr/>
        <a:lstStyle/>
        <a:p>
          <a:endParaRPr lang="en-GB" b="1"/>
        </a:p>
      </dgm:t>
    </dgm:pt>
    <dgm:pt modelId="{F5223246-1736-421D-9EBC-A826005B61C6}">
      <dgm:prSet/>
      <dgm:spPr/>
      <dgm:t>
        <a:bodyPr/>
        <a:lstStyle/>
        <a:p>
          <a:r>
            <a:rPr lang="en-GB" b="1" dirty="0"/>
            <a:t>Prayer and Reflection </a:t>
          </a:r>
        </a:p>
      </dgm:t>
    </dgm:pt>
    <dgm:pt modelId="{1AC0B2E3-0597-463D-B6D8-9F401D10CC59}" type="parTrans" cxnId="{30A7020C-ECE6-40D5-8C45-51C9E8A87F94}">
      <dgm:prSet/>
      <dgm:spPr/>
      <dgm:t>
        <a:bodyPr/>
        <a:lstStyle/>
        <a:p>
          <a:endParaRPr lang="en-GB" b="1"/>
        </a:p>
      </dgm:t>
    </dgm:pt>
    <dgm:pt modelId="{6BFDA58F-98C0-42E8-9E6B-79FC37EE58B2}" type="sibTrans" cxnId="{30A7020C-ECE6-40D5-8C45-51C9E8A87F94}">
      <dgm:prSet/>
      <dgm:spPr/>
      <dgm:t>
        <a:bodyPr/>
        <a:lstStyle/>
        <a:p>
          <a:endParaRPr lang="en-GB" b="1"/>
        </a:p>
      </dgm:t>
    </dgm:pt>
    <dgm:pt modelId="{ACCA1AA0-E9DE-484C-B981-7203534CF78C}">
      <dgm:prSet/>
      <dgm:spPr/>
      <dgm:t>
        <a:bodyPr/>
        <a:lstStyle/>
        <a:p>
          <a:r>
            <a:rPr lang="en-GB" b="1" dirty="0"/>
            <a:t>Pregnancy and Breastfeeding </a:t>
          </a:r>
        </a:p>
      </dgm:t>
    </dgm:pt>
    <dgm:pt modelId="{47C9A937-BF87-4099-9644-955EDEC4DF85}" type="parTrans" cxnId="{B7BE6CE3-A7E1-4917-BEFD-1DFB338644A9}">
      <dgm:prSet/>
      <dgm:spPr/>
      <dgm:t>
        <a:bodyPr/>
        <a:lstStyle/>
        <a:p>
          <a:endParaRPr lang="en-GB" b="1"/>
        </a:p>
      </dgm:t>
    </dgm:pt>
    <dgm:pt modelId="{7D597598-0253-4439-B11C-566BFFA16C2B}" type="sibTrans" cxnId="{B7BE6CE3-A7E1-4917-BEFD-1DFB338644A9}">
      <dgm:prSet/>
      <dgm:spPr/>
      <dgm:t>
        <a:bodyPr/>
        <a:lstStyle/>
        <a:p>
          <a:endParaRPr lang="en-GB" b="1"/>
        </a:p>
      </dgm:t>
    </dgm:pt>
    <dgm:pt modelId="{63F02476-7A8D-4145-9B9C-9A67A0401B37}">
      <dgm:prSet/>
      <dgm:spPr/>
      <dgm:t>
        <a:bodyPr/>
        <a:lstStyle/>
        <a:p>
          <a:r>
            <a:rPr lang="en-GB" b="1" dirty="0"/>
            <a:t>Promotion and Professional Development</a:t>
          </a:r>
        </a:p>
      </dgm:t>
    </dgm:pt>
    <dgm:pt modelId="{7470DDAA-96A1-4E0F-AAC5-27EEBF4941FF}" type="parTrans" cxnId="{F7FF4674-AA2F-4BB6-B5F4-819197720D52}">
      <dgm:prSet/>
      <dgm:spPr/>
      <dgm:t>
        <a:bodyPr/>
        <a:lstStyle/>
        <a:p>
          <a:endParaRPr lang="en-GB" b="1"/>
        </a:p>
      </dgm:t>
    </dgm:pt>
    <dgm:pt modelId="{FB291EC4-9BC2-413D-A92F-B4438C54B24B}" type="sibTrans" cxnId="{F7FF4674-AA2F-4BB6-B5F4-819197720D52}">
      <dgm:prSet/>
      <dgm:spPr/>
      <dgm:t>
        <a:bodyPr/>
        <a:lstStyle/>
        <a:p>
          <a:endParaRPr lang="en-GB" b="1"/>
        </a:p>
      </dgm:t>
    </dgm:pt>
    <dgm:pt modelId="{6BCA7B55-8C8C-4BDE-8500-943AF8246714}">
      <dgm:prSet/>
      <dgm:spPr/>
      <dgm:t>
        <a:bodyPr/>
        <a:lstStyle/>
        <a:p>
          <a:r>
            <a:rPr lang="en-GB" b="1" dirty="0"/>
            <a:t>Recruitment</a:t>
          </a:r>
        </a:p>
      </dgm:t>
    </dgm:pt>
    <dgm:pt modelId="{F294D6E5-8C94-403B-B460-11C05247829F}" type="parTrans" cxnId="{7476522D-A6CE-4B0B-AA3A-3DD58A38C5DB}">
      <dgm:prSet/>
      <dgm:spPr/>
      <dgm:t>
        <a:bodyPr/>
        <a:lstStyle/>
        <a:p>
          <a:endParaRPr lang="en-GB" b="1"/>
        </a:p>
      </dgm:t>
    </dgm:pt>
    <dgm:pt modelId="{033DA876-1DDC-463A-B1DF-D5F77E0DFFFA}" type="sibTrans" cxnId="{7476522D-A6CE-4B0B-AA3A-3DD58A38C5DB}">
      <dgm:prSet/>
      <dgm:spPr/>
      <dgm:t>
        <a:bodyPr/>
        <a:lstStyle/>
        <a:p>
          <a:endParaRPr lang="en-GB" b="1"/>
        </a:p>
      </dgm:t>
    </dgm:pt>
    <dgm:pt modelId="{4543FD08-AAD3-43CD-9031-08ADD7F3AFF6}">
      <dgm:prSet/>
      <dgm:spPr/>
      <dgm:t>
        <a:bodyPr/>
        <a:lstStyle/>
        <a:p>
          <a:r>
            <a:rPr lang="en-GB" b="1" dirty="0"/>
            <a:t>Return to work</a:t>
          </a:r>
        </a:p>
      </dgm:t>
    </dgm:pt>
    <dgm:pt modelId="{E62D16DA-2FEC-464A-A9CE-2A6B82936540}" type="parTrans" cxnId="{9CBA0534-090D-4EAA-9C84-467F783F8173}">
      <dgm:prSet/>
      <dgm:spPr/>
      <dgm:t>
        <a:bodyPr/>
        <a:lstStyle/>
        <a:p>
          <a:endParaRPr lang="en-GB" b="1"/>
        </a:p>
      </dgm:t>
    </dgm:pt>
    <dgm:pt modelId="{3A706079-AFFB-4326-8C0E-378DE363FBB0}" type="sibTrans" cxnId="{9CBA0534-090D-4EAA-9C84-467F783F8173}">
      <dgm:prSet/>
      <dgm:spPr/>
      <dgm:t>
        <a:bodyPr/>
        <a:lstStyle/>
        <a:p>
          <a:endParaRPr lang="en-GB" b="1"/>
        </a:p>
      </dgm:t>
    </dgm:pt>
    <dgm:pt modelId="{825684E6-E6AC-4FC2-BDAB-6FA232BDE40C}">
      <dgm:prSet/>
      <dgm:spPr/>
      <dgm:t>
        <a:bodyPr/>
        <a:lstStyle/>
        <a:p>
          <a:r>
            <a:rPr lang="en-GB" b="1" dirty="0"/>
            <a:t>Service Providers</a:t>
          </a:r>
        </a:p>
      </dgm:t>
    </dgm:pt>
    <dgm:pt modelId="{FD8C798E-E332-45E7-826B-735A8D2A043A}" type="parTrans" cxnId="{8CDD4544-B956-45C8-8E94-E201C5B86DCC}">
      <dgm:prSet/>
      <dgm:spPr/>
      <dgm:t>
        <a:bodyPr/>
        <a:lstStyle/>
        <a:p>
          <a:endParaRPr lang="en-GB" b="1"/>
        </a:p>
      </dgm:t>
    </dgm:pt>
    <dgm:pt modelId="{84791CE5-3C27-41FE-80BB-980ADDE7162F}" type="sibTrans" cxnId="{8CDD4544-B956-45C8-8E94-E201C5B86DCC}">
      <dgm:prSet/>
      <dgm:spPr/>
      <dgm:t>
        <a:bodyPr/>
        <a:lstStyle/>
        <a:p>
          <a:endParaRPr lang="en-GB" b="1"/>
        </a:p>
      </dgm:t>
    </dgm:pt>
    <dgm:pt modelId="{D4A834C4-C406-42FA-88E7-44CA4110FE12}">
      <dgm:prSet/>
      <dgm:spPr/>
      <dgm:t>
        <a:bodyPr/>
        <a:lstStyle/>
        <a:p>
          <a:r>
            <a:rPr lang="en-US" b="1" dirty="0"/>
            <a:t>Trans and Non-Binary Inclusivity / </a:t>
          </a:r>
          <a:r>
            <a:rPr lang="en-GB" b="1" dirty="0"/>
            <a:t>Transitioning at Work</a:t>
          </a:r>
        </a:p>
      </dgm:t>
    </dgm:pt>
    <dgm:pt modelId="{00724FAC-0483-49EA-924B-F1C94060ED70}" type="parTrans" cxnId="{39EC59E7-9CAC-4A76-B527-8E20D8E95346}">
      <dgm:prSet/>
      <dgm:spPr/>
      <dgm:t>
        <a:bodyPr/>
        <a:lstStyle/>
        <a:p>
          <a:endParaRPr lang="en-GB" b="1"/>
        </a:p>
      </dgm:t>
    </dgm:pt>
    <dgm:pt modelId="{D3529D2D-C4CB-493B-B0D8-56661D790B7B}" type="sibTrans" cxnId="{39EC59E7-9CAC-4A76-B527-8E20D8E95346}">
      <dgm:prSet/>
      <dgm:spPr/>
      <dgm:t>
        <a:bodyPr/>
        <a:lstStyle/>
        <a:p>
          <a:endParaRPr lang="en-GB" b="1"/>
        </a:p>
      </dgm:t>
    </dgm:pt>
    <dgm:pt modelId="{B5513261-2036-40CF-882D-C4774CC594BD}">
      <dgm:prSet/>
      <dgm:spPr/>
      <dgm:t>
        <a:bodyPr/>
        <a:lstStyle/>
        <a:p>
          <a:r>
            <a:rPr lang="en-US" b="1" dirty="0"/>
            <a:t>Workplace adjustments </a:t>
          </a:r>
          <a:endParaRPr lang="en-GB" b="1" dirty="0"/>
        </a:p>
      </dgm:t>
    </dgm:pt>
    <dgm:pt modelId="{14676DBB-2189-4F74-9DA8-0E7945A3ECCA}" type="parTrans" cxnId="{C2A7701E-D243-440F-81C6-D2F8791E408A}">
      <dgm:prSet/>
      <dgm:spPr/>
      <dgm:t>
        <a:bodyPr/>
        <a:lstStyle/>
        <a:p>
          <a:endParaRPr lang="en-GB" b="1"/>
        </a:p>
      </dgm:t>
    </dgm:pt>
    <dgm:pt modelId="{30B81FF4-F988-4438-8A9B-92AF62AB63DE}" type="sibTrans" cxnId="{C2A7701E-D243-440F-81C6-D2F8791E408A}">
      <dgm:prSet/>
      <dgm:spPr/>
      <dgm:t>
        <a:bodyPr/>
        <a:lstStyle/>
        <a:p>
          <a:endParaRPr lang="en-GB" b="1"/>
        </a:p>
      </dgm:t>
    </dgm:pt>
    <dgm:pt modelId="{CF4A07FD-D5F0-4899-9509-355FF5B2D9D9}">
      <dgm:prSet/>
      <dgm:spPr/>
      <dgm:t>
        <a:bodyPr/>
        <a:lstStyle/>
        <a:p>
          <a:r>
            <a:rPr lang="en-GB" b="1" dirty="0"/>
            <a:t>Annual Leave / Time Away from Work</a:t>
          </a:r>
        </a:p>
      </dgm:t>
    </dgm:pt>
    <dgm:pt modelId="{7E10AE9D-270A-4156-8F41-4FF473B2E235}" type="parTrans" cxnId="{897CFD9F-ACD5-44C5-929C-06CD1267EBFC}">
      <dgm:prSet/>
      <dgm:spPr/>
      <dgm:t>
        <a:bodyPr/>
        <a:lstStyle/>
        <a:p>
          <a:endParaRPr lang="en-GB"/>
        </a:p>
      </dgm:t>
    </dgm:pt>
    <dgm:pt modelId="{55648891-BCDD-4D73-A441-4055015243EE}" type="sibTrans" cxnId="{897CFD9F-ACD5-44C5-929C-06CD1267EBFC}">
      <dgm:prSet/>
      <dgm:spPr/>
      <dgm:t>
        <a:bodyPr/>
        <a:lstStyle/>
        <a:p>
          <a:endParaRPr lang="en-GB"/>
        </a:p>
      </dgm:t>
    </dgm:pt>
    <dgm:pt modelId="{46A3262B-9F57-4832-BDFC-7A807A1DD42B}" type="pres">
      <dgm:prSet presAssocID="{03AA0D4B-6286-4D13-957F-D61D9300C2E1}" presName="diagram" presStyleCnt="0">
        <dgm:presLayoutVars>
          <dgm:dir/>
          <dgm:resizeHandles val="exact"/>
        </dgm:presLayoutVars>
      </dgm:prSet>
      <dgm:spPr/>
    </dgm:pt>
    <dgm:pt modelId="{6FAFC12A-4ECD-4174-B1AE-D4ABBBB412AD}" type="pres">
      <dgm:prSet presAssocID="{26BE2E60-4EEE-4366-B372-395F7DDD6F95}" presName="node" presStyleLbl="node1" presStyleIdx="0" presStyleCnt="16">
        <dgm:presLayoutVars>
          <dgm:bulletEnabled val="1"/>
        </dgm:presLayoutVars>
      </dgm:prSet>
      <dgm:spPr/>
    </dgm:pt>
    <dgm:pt modelId="{DAFF7D4E-7282-43F1-9D2D-0128E8D6CA06}" type="pres">
      <dgm:prSet presAssocID="{FD2C8515-25F7-48D2-8D60-75D9769B878E}" presName="sibTrans" presStyleCnt="0"/>
      <dgm:spPr/>
    </dgm:pt>
    <dgm:pt modelId="{04D2EE8C-DE28-4604-A843-8AED7F0E9CEE}" type="pres">
      <dgm:prSet presAssocID="{CF4A07FD-D5F0-4899-9509-355FF5B2D9D9}" presName="node" presStyleLbl="node1" presStyleIdx="1" presStyleCnt="16">
        <dgm:presLayoutVars>
          <dgm:bulletEnabled val="1"/>
        </dgm:presLayoutVars>
      </dgm:prSet>
      <dgm:spPr/>
    </dgm:pt>
    <dgm:pt modelId="{D4CF1CD2-42B1-4941-9BCD-8F36B3944939}" type="pres">
      <dgm:prSet presAssocID="{55648891-BCDD-4D73-A441-4055015243EE}" presName="sibTrans" presStyleCnt="0"/>
      <dgm:spPr/>
    </dgm:pt>
    <dgm:pt modelId="{5658E121-2ED7-47C0-B64E-55797F2BCD56}" type="pres">
      <dgm:prSet presAssocID="{34935DF4-8430-482E-8F12-05274E6968AE}" presName="node" presStyleLbl="node1" presStyleIdx="2" presStyleCnt="16">
        <dgm:presLayoutVars>
          <dgm:bulletEnabled val="1"/>
        </dgm:presLayoutVars>
      </dgm:prSet>
      <dgm:spPr/>
    </dgm:pt>
    <dgm:pt modelId="{333047C4-9447-4CE1-9800-F351CC4B5E8B}" type="pres">
      <dgm:prSet presAssocID="{A02C8CE0-B23C-41A3-A549-FA3E7990979F}" presName="sibTrans" presStyleCnt="0"/>
      <dgm:spPr/>
    </dgm:pt>
    <dgm:pt modelId="{0416821D-5EDE-4036-9A53-6945EB676804}" type="pres">
      <dgm:prSet presAssocID="{7E6C6AFD-8B94-4DAC-B4A3-3041507DC6D0}" presName="node" presStyleLbl="node1" presStyleIdx="3" presStyleCnt="16">
        <dgm:presLayoutVars>
          <dgm:bulletEnabled val="1"/>
        </dgm:presLayoutVars>
      </dgm:prSet>
      <dgm:spPr/>
    </dgm:pt>
    <dgm:pt modelId="{E87F2EEF-ABA8-4B58-B1A0-099CC34D2494}" type="pres">
      <dgm:prSet presAssocID="{57B0CE1C-139F-4685-8424-A3CF4BCEC85C}" presName="sibTrans" presStyleCnt="0"/>
      <dgm:spPr/>
    </dgm:pt>
    <dgm:pt modelId="{18174742-7315-4C2B-813C-51427DD608A6}" type="pres">
      <dgm:prSet presAssocID="{96150C8B-2D7D-441C-802E-9E9B4EA98152}" presName="node" presStyleLbl="node1" presStyleIdx="4" presStyleCnt="16">
        <dgm:presLayoutVars>
          <dgm:bulletEnabled val="1"/>
        </dgm:presLayoutVars>
      </dgm:prSet>
      <dgm:spPr/>
    </dgm:pt>
    <dgm:pt modelId="{6FE0957F-508F-43F4-8920-9746B56A9ED2}" type="pres">
      <dgm:prSet presAssocID="{2E287281-1055-4ECA-AD39-4BAF9018CDA2}" presName="sibTrans" presStyleCnt="0"/>
      <dgm:spPr/>
    </dgm:pt>
    <dgm:pt modelId="{312ECE96-39BB-4FCB-8096-AF059BE1B283}" type="pres">
      <dgm:prSet presAssocID="{337CA4E6-7AD6-415A-B52F-3F7125D29CD2}" presName="node" presStyleLbl="node1" presStyleIdx="5" presStyleCnt="16">
        <dgm:presLayoutVars>
          <dgm:bulletEnabled val="1"/>
        </dgm:presLayoutVars>
      </dgm:prSet>
      <dgm:spPr/>
    </dgm:pt>
    <dgm:pt modelId="{0441DF08-2F80-46FA-B646-262670F2D227}" type="pres">
      <dgm:prSet presAssocID="{85D9AF89-F721-4C59-B70A-F8D045610CFB}" presName="sibTrans" presStyleCnt="0"/>
      <dgm:spPr/>
    </dgm:pt>
    <dgm:pt modelId="{5CBF2D69-598A-4217-9889-AE93B4473EEF}" type="pres">
      <dgm:prSet presAssocID="{860869A4-0B39-4001-908C-55ED3CE1FA03}" presName="node" presStyleLbl="node1" presStyleIdx="6" presStyleCnt="16">
        <dgm:presLayoutVars>
          <dgm:bulletEnabled val="1"/>
        </dgm:presLayoutVars>
      </dgm:prSet>
      <dgm:spPr/>
    </dgm:pt>
    <dgm:pt modelId="{65873BC0-2617-480E-8C85-249F55535223}" type="pres">
      <dgm:prSet presAssocID="{A0A2248E-38CC-4E2D-A9BC-EF418039A9DD}" presName="sibTrans" presStyleCnt="0"/>
      <dgm:spPr/>
    </dgm:pt>
    <dgm:pt modelId="{E96E41D7-DFDD-421B-BD8E-C0996C5B8055}" type="pres">
      <dgm:prSet presAssocID="{FF2C91B1-B3CA-4F94-AE1E-3532313804A4}" presName="node" presStyleLbl="node1" presStyleIdx="7" presStyleCnt="16">
        <dgm:presLayoutVars>
          <dgm:bulletEnabled val="1"/>
        </dgm:presLayoutVars>
      </dgm:prSet>
      <dgm:spPr/>
    </dgm:pt>
    <dgm:pt modelId="{A0C15BDD-9928-4605-9081-8899A37EFFA2}" type="pres">
      <dgm:prSet presAssocID="{8C5E415C-C8B7-4BB2-AA7B-58AAA6F6459A}" presName="sibTrans" presStyleCnt="0"/>
      <dgm:spPr/>
    </dgm:pt>
    <dgm:pt modelId="{7DF79C49-C184-4170-8995-902F5838893C}" type="pres">
      <dgm:prSet presAssocID="{F5223246-1736-421D-9EBC-A826005B61C6}" presName="node" presStyleLbl="node1" presStyleIdx="8" presStyleCnt="16">
        <dgm:presLayoutVars>
          <dgm:bulletEnabled val="1"/>
        </dgm:presLayoutVars>
      </dgm:prSet>
      <dgm:spPr/>
    </dgm:pt>
    <dgm:pt modelId="{4EB23E6D-706B-408B-81DA-493FBB33803C}" type="pres">
      <dgm:prSet presAssocID="{6BFDA58F-98C0-42E8-9E6B-79FC37EE58B2}" presName="sibTrans" presStyleCnt="0"/>
      <dgm:spPr/>
    </dgm:pt>
    <dgm:pt modelId="{F5589D71-46ED-41D7-A098-CDD6BAE6E4DA}" type="pres">
      <dgm:prSet presAssocID="{ACCA1AA0-E9DE-484C-B981-7203534CF78C}" presName="node" presStyleLbl="node1" presStyleIdx="9" presStyleCnt="16">
        <dgm:presLayoutVars>
          <dgm:bulletEnabled val="1"/>
        </dgm:presLayoutVars>
      </dgm:prSet>
      <dgm:spPr/>
    </dgm:pt>
    <dgm:pt modelId="{6D2AF22D-B9F2-4017-AFB3-67C9C9DA2D25}" type="pres">
      <dgm:prSet presAssocID="{7D597598-0253-4439-B11C-566BFFA16C2B}" presName="sibTrans" presStyleCnt="0"/>
      <dgm:spPr/>
    </dgm:pt>
    <dgm:pt modelId="{2B1B2BC1-B55C-4C2B-B1B2-B5708CA99CBA}" type="pres">
      <dgm:prSet presAssocID="{63F02476-7A8D-4145-9B9C-9A67A0401B37}" presName="node" presStyleLbl="node1" presStyleIdx="10" presStyleCnt="16">
        <dgm:presLayoutVars>
          <dgm:bulletEnabled val="1"/>
        </dgm:presLayoutVars>
      </dgm:prSet>
      <dgm:spPr/>
    </dgm:pt>
    <dgm:pt modelId="{78F82530-DFAD-4B11-A0FE-01489C324208}" type="pres">
      <dgm:prSet presAssocID="{FB291EC4-9BC2-413D-A92F-B4438C54B24B}" presName="sibTrans" presStyleCnt="0"/>
      <dgm:spPr/>
    </dgm:pt>
    <dgm:pt modelId="{A8EADC83-7EAF-4F73-877A-0E32ACD6C60F}" type="pres">
      <dgm:prSet presAssocID="{6BCA7B55-8C8C-4BDE-8500-943AF8246714}" presName="node" presStyleLbl="node1" presStyleIdx="11" presStyleCnt="16">
        <dgm:presLayoutVars>
          <dgm:bulletEnabled val="1"/>
        </dgm:presLayoutVars>
      </dgm:prSet>
      <dgm:spPr/>
    </dgm:pt>
    <dgm:pt modelId="{DE074037-3434-4874-B5F7-F7AC1A7E4A3C}" type="pres">
      <dgm:prSet presAssocID="{033DA876-1DDC-463A-B1DF-D5F77E0DFFFA}" presName="sibTrans" presStyleCnt="0"/>
      <dgm:spPr/>
    </dgm:pt>
    <dgm:pt modelId="{432FEFEC-7482-4A20-8292-68751DEB0A98}" type="pres">
      <dgm:prSet presAssocID="{4543FD08-AAD3-43CD-9031-08ADD7F3AFF6}" presName="node" presStyleLbl="node1" presStyleIdx="12" presStyleCnt="16">
        <dgm:presLayoutVars>
          <dgm:bulletEnabled val="1"/>
        </dgm:presLayoutVars>
      </dgm:prSet>
      <dgm:spPr/>
    </dgm:pt>
    <dgm:pt modelId="{5F488625-C881-44F6-A1F2-ED844B6C2F04}" type="pres">
      <dgm:prSet presAssocID="{3A706079-AFFB-4326-8C0E-378DE363FBB0}" presName="sibTrans" presStyleCnt="0"/>
      <dgm:spPr/>
    </dgm:pt>
    <dgm:pt modelId="{E00C211D-42B9-4C42-9220-6C2B40FE2295}" type="pres">
      <dgm:prSet presAssocID="{825684E6-E6AC-4FC2-BDAB-6FA232BDE40C}" presName="node" presStyleLbl="node1" presStyleIdx="13" presStyleCnt="16">
        <dgm:presLayoutVars>
          <dgm:bulletEnabled val="1"/>
        </dgm:presLayoutVars>
      </dgm:prSet>
      <dgm:spPr/>
    </dgm:pt>
    <dgm:pt modelId="{F6DEA8D3-4ADB-4FCF-BD9E-4A5D00C05391}" type="pres">
      <dgm:prSet presAssocID="{84791CE5-3C27-41FE-80BB-980ADDE7162F}" presName="sibTrans" presStyleCnt="0"/>
      <dgm:spPr/>
    </dgm:pt>
    <dgm:pt modelId="{2BA6DDB0-AEF6-4541-BF9E-27EF463BED92}" type="pres">
      <dgm:prSet presAssocID="{D4A834C4-C406-42FA-88E7-44CA4110FE12}" presName="node" presStyleLbl="node1" presStyleIdx="14" presStyleCnt="16">
        <dgm:presLayoutVars>
          <dgm:bulletEnabled val="1"/>
        </dgm:presLayoutVars>
      </dgm:prSet>
      <dgm:spPr/>
    </dgm:pt>
    <dgm:pt modelId="{116FB168-F0B9-402C-87B4-4F55C26D0857}" type="pres">
      <dgm:prSet presAssocID="{D3529D2D-C4CB-493B-B0D8-56661D790B7B}" presName="sibTrans" presStyleCnt="0"/>
      <dgm:spPr/>
    </dgm:pt>
    <dgm:pt modelId="{56CB3710-39CF-405D-B605-A5D464632C48}" type="pres">
      <dgm:prSet presAssocID="{B5513261-2036-40CF-882D-C4774CC594BD}" presName="node" presStyleLbl="node1" presStyleIdx="15" presStyleCnt="16">
        <dgm:presLayoutVars>
          <dgm:bulletEnabled val="1"/>
        </dgm:presLayoutVars>
      </dgm:prSet>
      <dgm:spPr/>
    </dgm:pt>
  </dgm:ptLst>
  <dgm:cxnLst>
    <dgm:cxn modelId="{30A7020C-ECE6-40D5-8C45-51C9E8A87F94}" srcId="{03AA0D4B-6286-4D13-957F-D61D9300C2E1}" destId="{F5223246-1736-421D-9EBC-A826005B61C6}" srcOrd="8" destOrd="0" parTransId="{1AC0B2E3-0597-463D-B6D8-9F401D10CC59}" sibTransId="{6BFDA58F-98C0-42E8-9E6B-79FC37EE58B2}"/>
    <dgm:cxn modelId="{8B3B300E-313E-4FFC-A6FE-A3EB21F9B732}" type="presOf" srcId="{6BCA7B55-8C8C-4BDE-8500-943AF8246714}" destId="{A8EADC83-7EAF-4F73-877A-0E32ACD6C60F}" srcOrd="0" destOrd="0" presId="urn:microsoft.com/office/officeart/2005/8/layout/default"/>
    <dgm:cxn modelId="{4C83CE12-7311-43D1-93A6-BF1DC6891D22}" type="presOf" srcId="{4543FD08-AAD3-43CD-9031-08ADD7F3AFF6}" destId="{432FEFEC-7482-4A20-8292-68751DEB0A98}" srcOrd="0" destOrd="0" presId="urn:microsoft.com/office/officeart/2005/8/layout/default"/>
    <dgm:cxn modelId="{C2A7701E-D243-440F-81C6-D2F8791E408A}" srcId="{03AA0D4B-6286-4D13-957F-D61D9300C2E1}" destId="{B5513261-2036-40CF-882D-C4774CC594BD}" srcOrd="15" destOrd="0" parTransId="{14676DBB-2189-4F74-9DA8-0E7945A3ECCA}" sibTransId="{30B81FF4-F988-4438-8A9B-92AF62AB63DE}"/>
    <dgm:cxn modelId="{E1066427-039F-475C-9D8E-09EC40921736}" type="presOf" srcId="{96150C8B-2D7D-441C-802E-9E9B4EA98152}" destId="{18174742-7315-4C2B-813C-51427DD608A6}" srcOrd="0" destOrd="0" presId="urn:microsoft.com/office/officeart/2005/8/layout/default"/>
    <dgm:cxn modelId="{E3EC762A-81C9-4187-A02B-FCD0118FEE45}" srcId="{03AA0D4B-6286-4D13-957F-D61D9300C2E1}" destId="{337CA4E6-7AD6-415A-B52F-3F7125D29CD2}" srcOrd="5" destOrd="0" parTransId="{B343FA76-A4A9-4015-A942-F14321EE6C93}" sibTransId="{85D9AF89-F721-4C59-B70A-F8D045610CFB}"/>
    <dgm:cxn modelId="{F66B652C-C88A-4BBA-BB04-EF2DF456FB17}" type="presOf" srcId="{337CA4E6-7AD6-415A-B52F-3F7125D29CD2}" destId="{312ECE96-39BB-4FCB-8096-AF059BE1B283}" srcOrd="0" destOrd="0" presId="urn:microsoft.com/office/officeart/2005/8/layout/default"/>
    <dgm:cxn modelId="{7476522D-A6CE-4B0B-AA3A-3DD58A38C5DB}" srcId="{03AA0D4B-6286-4D13-957F-D61D9300C2E1}" destId="{6BCA7B55-8C8C-4BDE-8500-943AF8246714}" srcOrd="11" destOrd="0" parTransId="{F294D6E5-8C94-403B-B460-11C05247829F}" sibTransId="{033DA876-1DDC-463A-B1DF-D5F77E0DFFFA}"/>
    <dgm:cxn modelId="{F4289A32-0E9B-42B8-8BF3-EB22160299F3}" type="presOf" srcId="{D4A834C4-C406-42FA-88E7-44CA4110FE12}" destId="{2BA6DDB0-AEF6-4541-BF9E-27EF463BED92}" srcOrd="0" destOrd="0" presId="urn:microsoft.com/office/officeart/2005/8/layout/default"/>
    <dgm:cxn modelId="{9CBA0534-090D-4EAA-9C84-467F783F8173}" srcId="{03AA0D4B-6286-4D13-957F-D61D9300C2E1}" destId="{4543FD08-AAD3-43CD-9031-08ADD7F3AFF6}" srcOrd="12" destOrd="0" parTransId="{E62D16DA-2FEC-464A-A9CE-2A6B82936540}" sibTransId="{3A706079-AFFB-4326-8C0E-378DE363FBB0}"/>
    <dgm:cxn modelId="{7DDF5E3A-5ED2-4167-A08F-09E7173CC40E}" type="presOf" srcId="{7E6C6AFD-8B94-4DAC-B4A3-3041507DC6D0}" destId="{0416821D-5EDE-4036-9A53-6945EB676804}" srcOrd="0" destOrd="0" presId="urn:microsoft.com/office/officeart/2005/8/layout/default"/>
    <dgm:cxn modelId="{D39A103E-F533-4527-B8D9-A917FE9E888C}" srcId="{03AA0D4B-6286-4D13-957F-D61D9300C2E1}" destId="{FF2C91B1-B3CA-4F94-AE1E-3532313804A4}" srcOrd="7" destOrd="0" parTransId="{834E310D-B314-4885-81B7-06C42428640D}" sibTransId="{8C5E415C-C8B7-4BB2-AA7B-58AAA6F6459A}"/>
    <dgm:cxn modelId="{0E058740-E199-4398-AF4B-DC31B6EE919A}" type="presOf" srcId="{ACCA1AA0-E9DE-484C-B981-7203534CF78C}" destId="{F5589D71-46ED-41D7-A098-CDD6BAE6E4DA}" srcOrd="0" destOrd="0" presId="urn:microsoft.com/office/officeart/2005/8/layout/default"/>
    <dgm:cxn modelId="{8C07045E-6C62-4A2B-922D-3D1ECEF99D9C}" type="presOf" srcId="{B5513261-2036-40CF-882D-C4774CC594BD}" destId="{56CB3710-39CF-405D-B605-A5D464632C48}" srcOrd="0" destOrd="0" presId="urn:microsoft.com/office/officeart/2005/8/layout/default"/>
    <dgm:cxn modelId="{3F2BFC5F-AC50-4843-A885-4075404A9A2B}" srcId="{03AA0D4B-6286-4D13-957F-D61D9300C2E1}" destId="{96150C8B-2D7D-441C-802E-9E9B4EA98152}" srcOrd="4" destOrd="0" parTransId="{6E6D69AB-9BF3-4482-B162-326CFC2C1CE7}" sibTransId="{2E287281-1055-4ECA-AD39-4BAF9018CDA2}"/>
    <dgm:cxn modelId="{98EEE463-80FF-4624-92DB-8B6E692A48F1}" type="presOf" srcId="{CF4A07FD-D5F0-4899-9509-355FF5B2D9D9}" destId="{04D2EE8C-DE28-4604-A843-8AED7F0E9CEE}" srcOrd="0" destOrd="0" presId="urn:microsoft.com/office/officeart/2005/8/layout/default"/>
    <dgm:cxn modelId="{8CDD4544-B956-45C8-8E94-E201C5B86DCC}" srcId="{03AA0D4B-6286-4D13-957F-D61D9300C2E1}" destId="{825684E6-E6AC-4FC2-BDAB-6FA232BDE40C}" srcOrd="13" destOrd="0" parTransId="{FD8C798E-E332-45E7-826B-735A8D2A043A}" sibTransId="{84791CE5-3C27-41FE-80BB-980ADDE7162F}"/>
    <dgm:cxn modelId="{4FFB6667-4224-49EE-BCC6-62D9DEC6A065}" type="presOf" srcId="{FF2C91B1-B3CA-4F94-AE1E-3532313804A4}" destId="{E96E41D7-DFDD-421B-BD8E-C0996C5B8055}" srcOrd="0" destOrd="0" presId="urn:microsoft.com/office/officeart/2005/8/layout/default"/>
    <dgm:cxn modelId="{BB41536A-4075-4F7F-AAF8-5AB6C6E01C88}" srcId="{03AA0D4B-6286-4D13-957F-D61D9300C2E1}" destId="{26BE2E60-4EEE-4366-B372-395F7DDD6F95}" srcOrd="0" destOrd="0" parTransId="{1174FACE-D38B-46E1-A2AC-4BB31A185C4A}" sibTransId="{FD2C8515-25F7-48D2-8D60-75D9769B878E}"/>
    <dgm:cxn modelId="{7CABBE4A-CB68-4D51-80DE-C0C432544676}" type="presOf" srcId="{26BE2E60-4EEE-4366-B372-395F7DDD6F95}" destId="{6FAFC12A-4ECD-4174-B1AE-D4ABBBB412AD}" srcOrd="0" destOrd="0" presId="urn:microsoft.com/office/officeart/2005/8/layout/default"/>
    <dgm:cxn modelId="{2F60CA70-BCCB-46A1-AB50-76721022FA42}" type="presOf" srcId="{63F02476-7A8D-4145-9B9C-9A67A0401B37}" destId="{2B1B2BC1-B55C-4C2B-B1B2-B5708CA99CBA}" srcOrd="0" destOrd="0" presId="urn:microsoft.com/office/officeart/2005/8/layout/default"/>
    <dgm:cxn modelId="{BB800051-E2D9-4AAD-BCDC-8AAADD5DE5B0}" srcId="{03AA0D4B-6286-4D13-957F-D61D9300C2E1}" destId="{7E6C6AFD-8B94-4DAC-B4A3-3041507DC6D0}" srcOrd="3" destOrd="0" parTransId="{F65D8422-8F6A-4E84-B49E-6F640BD8CA6E}" sibTransId="{57B0CE1C-139F-4685-8424-A3CF4BCEC85C}"/>
    <dgm:cxn modelId="{AAE52071-E0D3-4B13-BFEC-E2D8BF2626DD}" type="presOf" srcId="{03AA0D4B-6286-4D13-957F-D61D9300C2E1}" destId="{46A3262B-9F57-4832-BDFC-7A807A1DD42B}" srcOrd="0" destOrd="0" presId="urn:microsoft.com/office/officeart/2005/8/layout/default"/>
    <dgm:cxn modelId="{F7FF4674-AA2F-4BB6-B5F4-819197720D52}" srcId="{03AA0D4B-6286-4D13-957F-D61D9300C2E1}" destId="{63F02476-7A8D-4145-9B9C-9A67A0401B37}" srcOrd="10" destOrd="0" parTransId="{7470DDAA-96A1-4E0F-AAC5-27EEBF4941FF}" sibTransId="{FB291EC4-9BC2-413D-A92F-B4438C54B24B}"/>
    <dgm:cxn modelId="{2C89AF8D-E194-462C-8B70-218FEA1F373D}" type="presOf" srcId="{F5223246-1736-421D-9EBC-A826005B61C6}" destId="{7DF79C49-C184-4170-8995-902F5838893C}" srcOrd="0" destOrd="0" presId="urn:microsoft.com/office/officeart/2005/8/layout/default"/>
    <dgm:cxn modelId="{10D5F18E-F360-4DA4-84B6-97C544F98F29}" srcId="{03AA0D4B-6286-4D13-957F-D61D9300C2E1}" destId="{34935DF4-8430-482E-8F12-05274E6968AE}" srcOrd="2" destOrd="0" parTransId="{12D1FC39-08CA-4F9F-BF3F-0629F68A74AE}" sibTransId="{A02C8CE0-B23C-41A3-A549-FA3E7990979F}"/>
    <dgm:cxn modelId="{897CFD9F-ACD5-44C5-929C-06CD1267EBFC}" srcId="{03AA0D4B-6286-4D13-957F-D61D9300C2E1}" destId="{CF4A07FD-D5F0-4899-9509-355FF5B2D9D9}" srcOrd="1" destOrd="0" parTransId="{7E10AE9D-270A-4156-8F41-4FF473B2E235}" sibTransId="{55648891-BCDD-4D73-A441-4055015243EE}"/>
    <dgm:cxn modelId="{287CD7B0-59B1-46BB-BA94-2B16BF094472}" type="presOf" srcId="{860869A4-0B39-4001-908C-55ED3CE1FA03}" destId="{5CBF2D69-598A-4217-9889-AE93B4473EEF}" srcOrd="0" destOrd="0" presId="urn:microsoft.com/office/officeart/2005/8/layout/default"/>
    <dgm:cxn modelId="{C38C11DA-954C-416E-9C0A-CF41AF69FCE1}" type="presOf" srcId="{825684E6-E6AC-4FC2-BDAB-6FA232BDE40C}" destId="{E00C211D-42B9-4C42-9220-6C2B40FE2295}" srcOrd="0" destOrd="0" presId="urn:microsoft.com/office/officeart/2005/8/layout/default"/>
    <dgm:cxn modelId="{E8B07CDC-EE9E-46CF-BE2E-705F7B30BCB6}" srcId="{03AA0D4B-6286-4D13-957F-D61D9300C2E1}" destId="{860869A4-0B39-4001-908C-55ED3CE1FA03}" srcOrd="6" destOrd="0" parTransId="{5DC06CB0-EE32-4B10-817D-6A352E28D949}" sibTransId="{A0A2248E-38CC-4E2D-A9BC-EF418039A9DD}"/>
    <dgm:cxn modelId="{B7BE6CE3-A7E1-4917-BEFD-1DFB338644A9}" srcId="{03AA0D4B-6286-4D13-957F-D61D9300C2E1}" destId="{ACCA1AA0-E9DE-484C-B981-7203534CF78C}" srcOrd="9" destOrd="0" parTransId="{47C9A937-BF87-4099-9644-955EDEC4DF85}" sibTransId="{7D597598-0253-4439-B11C-566BFFA16C2B}"/>
    <dgm:cxn modelId="{39EC59E7-9CAC-4A76-B527-8E20D8E95346}" srcId="{03AA0D4B-6286-4D13-957F-D61D9300C2E1}" destId="{D4A834C4-C406-42FA-88E7-44CA4110FE12}" srcOrd="14" destOrd="0" parTransId="{00724FAC-0483-49EA-924B-F1C94060ED70}" sibTransId="{D3529D2D-C4CB-493B-B0D8-56661D790B7B}"/>
    <dgm:cxn modelId="{5014C8EA-9DF4-4DE4-AE37-1AD2E09DCEE7}" type="presOf" srcId="{34935DF4-8430-482E-8F12-05274E6968AE}" destId="{5658E121-2ED7-47C0-B64E-55797F2BCD56}" srcOrd="0" destOrd="0" presId="urn:microsoft.com/office/officeart/2005/8/layout/default"/>
    <dgm:cxn modelId="{23FBF61C-2583-49C9-A5E3-F0232EE0CDDD}" type="presParOf" srcId="{46A3262B-9F57-4832-BDFC-7A807A1DD42B}" destId="{6FAFC12A-4ECD-4174-B1AE-D4ABBBB412AD}" srcOrd="0" destOrd="0" presId="urn:microsoft.com/office/officeart/2005/8/layout/default"/>
    <dgm:cxn modelId="{356DB338-6E60-48E7-A3DE-9C7246347A3F}" type="presParOf" srcId="{46A3262B-9F57-4832-BDFC-7A807A1DD42B}" destId="{DAFF7D4E-7282-43F1-9D2D-0128E8D6CA06}" srcOrd="1" destOrd="0" presId="urn:microsoft.com/office/officeart/2005/8/layout/default"/>
    <dgm:cxn modelId="{F4A90A17-A6A6-4EDB-97F8-EFD859D61B01}" type="presParOf" srcId="{46A3262B-9F57-4832-BDFC-7A807A1DD42B}" destId="{04D2EE8C-DE28-4604-A843-8AED7F0E9CEE}" srcOrd="2" destOrd="0" presId="urn:microsoft.com/office/officeart/2005/8/layout/default"/>
    <dgm:cxn modelId="{6B166F28-6F36-42CD-9B73-F45C4C8BE5EB}" type="presParOf" srcId="{46A3262B-9F57-4832-BDFC-7A807A1DD42B}" destId="{D4CF1CD2-42B1-4941-9BCD-8F36B3944939}" srcOrd="3" destOrd="0" presId="urn:microsoft.com/office/officeart/2005/8/layout/default"/>
    <dgm:cxn modelId="{9133E74A-51C5-4BE3-9852-7A0467544A71}" type="presParOf" srcId="{46A3262B-9F57-4832-BDFC-7A807A1DD42B}" destId="{5658E121-2ED7-47C0-B64E-55797F2BCD56}" srcOrd="4" destOrd="0" presId="urn:microsoft.com/office/officeart/2005/8/layout/default"/>
    <dgm:cxn modelId="{4187C8C5-9DE3-4C2F-9143-0150A0B2437C}" type="presParOf" srcId="{46A3262B-9F57-4832-BDFC-7A807A1DD42B}" destId="{333047C4-9447-4CE1-9800-F351CC4B5E8B}" srcOrd="5" destOrd="0" presId="urn:microsoft.com/office/officeart/2005/8/layout/default"/>
    <dgm:cxn modelId="{69F66991-9B3A-4D98-8408-3D05A7C41870}" type="presParOf" srcId="{46A3262B-9F57-4832-BDFC-7A807A1DD42B}" destId="{0416821D-5EDE-4036-9A53-6945EB676804}" srcOrd="6" destOrd="0" presId="urn:microsoft.com/office/officeart/2005/8/layout/default"/>
    <dgm:cxn modelId="{4F7F34E8-E8F4-46CC-9A23-FA71420D6F8F}" type="presParOf" srcId="{46A3262B-9F57-4832-BDFC-7A807A1DD42B}" destId="{E87F2EEF-ABA8-4B58-B1A0-099CC34D2494}" srcOrd="7" destOrd="0" presId="urn:microsoft.com/office/officeart/2005/8/layout/default"/>
    <dgm:cxn modelId="{19E1781F-D6D7-4D1B-8492-A3CBF95EE48A}" type="presParOf" srcId="{46A3262B-9F57-4832-BDFC-7A807A1DD42B}" destId="{18174742-7315-4C2B-813C-51427DD608A6}" srcOrd="8" destOrd="0" presId="urn:microsoft.com/office/officeart/2005/8/layout/default"/>
    <dgm:cxn modelId="{D0D36168-7912-4396-97B2-657975F889A8}" type="presParOf" srcId="{46A3262B-9F57-4832-BDFC-7A807A1DD42B}" destId="{6FE0957F-508F-43F4-8920-9746B56A9ED2}" srcOrd="9" destOrd="0" presId="urn:microsoft.com/office/officeart/2005/8/layout/default"/>
    <dgm:cxn modelId="{1883157E-A039-48F5-928C-5E8189E489EE}" type="presParOf" srcId="{46A3262B-9F57-4832-BDFC-7A807A1DD42B}" destId="{312ECE96-39BB-4FCB-8096-AF059BE1B283}" srcOrd="10" destOrd="0" presId="urn:microsoft.com/office/officeart/2005/8/layout/default"/>
    <dgm:cxn modelId="{33CCA4E5-E491-4FD2-A3DF-B59453A2768E}" type="presParOf" srcId="{46A3262B-9F57-4832-BDFC-7A807A1DD42B}" destId="{0441DF08-2F80-46FA-B646-262670F2D227}" srcOrd="11" destOrd="0" presId="urn:microsoft.com/office/officeart/2005/8/layout/default"/>
    <dgm:cxn modelId="{B8198FC5-574E-4D06-8D9F-9870D9181652}" type="presParOf" srcId="{46A3262B-9F57-4832-BDFC-7A807A1DD42B}" destId="{5CBF2D69-598A-4217-9889-AE93B4473EEF}" srcOrd="12" destOrd="0" presId="urn:microsoft.com/office/officeart/2005/8/layout/default"/>
    <dgm:cxn modelId="{71BD2D69-3D36-4AD8-8634-5DC2202B2903}" type="presParOf" srcId="{46A3262B-9F57-4832-BDFC-7A807A1DD42B}" destId="{65873BC0-2617-480E-8C85-249F55535223}" srcOrd="13" destOrd="0" presId="urn:microsoft.com/office/officeart/2005/8/layout/default"/>
    <dgm:cxn modelId="{B2E20CD1-7E53-49D5-9C1D-DE445B703C60}" type="presParOf" srcId="{46A3262B-9F57-4832-BDFC-7A807A1DD42B}" destId="{E96E41D7-DFDD-421B-BD8E-C0996C5B8055}" srcOrd="14" destOrd="0" presId="urn:microsoft.com/office/officeart/2005/8/layout/default"/>
    <dgm:cxn modelId="{08BA68F1-7862-406B-B1F7-687D3D429A21}" type="presParOf" srcId="{46A3262B-9F57-4832-BDFC-7A807A1DD42B}" destId="{A0C15BDD-9928-4605-9081-8899A37EFFA2}" srcOrd="15" destOrd="0" presId="urn:microsoft.com/office/officeart/2005/8/layout/default"/>
    <dgm:cxn modelId="{6A138433-0E3C-4F77-B070-27A0B8A0D989}" type="presParOf" srcId="{46A3262B-9F57-4832-BDFC-7A807A1DD42B}" destId="{7DF79C49-C184-4170-8995-902F5838893C}" srcOrd="16" destOrd="0" presId="urn:microsoft.com/office/officeart/2005/8/layout/default"/>
    <dgm:cxn modelId="{EBD004F5-0780-4D69-A393-8AC1C506EB59}" type="presParOf" srcId="{46A3262B-9F57-4832-BDFC-7A807A1DD42B}" destId="{4EB23E6D-706B-408B-81DA-493FBB33803C}" srcOrd="17" destOrd="0" presId="urn:microsoft.com/office/officeart/2005/8/layout/default"/>
    <dgm:cxn modelId="{6ACC5CD4-6794-4194-806A-26B3BC4CC624}" type="presParOf" srcId="{46A3262B-9F57-4832-BDFC-7A807A1DD42B}" destId="{F5589D71-46ED-41D7-A098-CDD6BAE6E4DA}" srcOrd="18" destOrd="0" presId="urn:microsoft.com/office/officeart/2005/8/layout/default"/>
    <dgm:cxn modelId="{C85E8AE0-C27F-49F4-866C-A6C757521177}" type="presParOf" srcId="{46A3262B-9F57-4832-BDFC-7A807A1DD42B}" destId="{6D2AF22D-B9F2-4017-AFB3-67C9C9DA2D25}" srcOrd="19" destOrd="0" presId="urn:microsoft.com/office/officeart/2005/8/layout/default"/>
    <dgm:cxn modelId="{25F287E7-4DAD-4AF9-A87F-C067265AD100}" type="presParOf" srcId="{46A3262B-9F57-4832-BDFC-7A807A1DD42B}" destId="{2B1B2BC1-B55C-4C2B-B1B2-B5708CA99CBA}" srcOrd="20" destOrd="0" presId="urn:microsoft.com/office/officeart/2005/8/layout/default"/>
    <dgm:cxn modelId="{A3920DEA-C664-465B-AD82-350AF27C8F53}" type="presParOf" srcId="{46A3262B-9F57-4832-BDFC-7A807A1DD42B}" destId="{78F82530-DFAD-4B11-A0FE-01489C324208}" srcOrd="21" destOrd="0" presId="urn:microsoft.com/office/officeart/2005/8/layout/default"/>
    <dgm:cxn modelId="{012554EF-0E5B-4C01-A972-09CFF83B6230}" type="presParOf" srcId="{46A3262B-9F57-4832-BDFC-7A807A1DD42B}" destId="{A8EADC83-7EAF-4F73-877A-0E32ACD6C60F}" srcOrd="22" destOrd="0" presId="urn:microsoft.com/office/officeart/2005/8/layout/default"/>
    <dgm:cxn modelId="{639D2B49-7A5A-48B5-A8F2-D78C66BC1EC9}" type="presParOf" srcId="{46A3262B-9F57-4832-BDFC-7A807A1DD42B}" destId="{DE074037-3434-4874-B5F7-F7AC1A7E4A3C}" srcOrd="23" destOrd="0" presId="urn:microsoft.com/office/officeart/2005/8/layout/default"/>
    <dgm:cxn modelId="{AACBF022-A3BF-496E-BE55-30DBD2A308F7}" type="presParOf" srcId="{46A3262B-9F57-4832-BDFC-7A807A1DD42B}" destId="{432FEFEC-7482-4A20-8292-68751DEB0A98}" srcOrd="24" destOrd="0" presId="urn:microsoft.com/office/officeart/2005/8/layout/default"/>
    <dgm:cxn modelId="{30C439A8-8F28-47FE-881B-3641B9F559EE}" type="presParOf" srcId="{46A3262B-9F57-4832-BDFC-7A807A1DD42B}" destId="{5F488625-C881-44F6-A1F2-ED844B6C2F04}" srcOrd="25" destOrd="0" presId="urn:microsoft.com/office/officeart/2005/8/layout/default"/>
    <dgm:cxn modelId="{738D79BB-76FB-4B50-91BE-6551939D7E5E}" type="presParOf" srcId="{46A3262B-9F57-4832-BDFC-7A807A1DD42B}" destId="{E00C211D-42B9-4C42-9220-6C2B40FE2295}" srcOrd="26" destOrd="0" presId="urn:microsoft.com/office/officeart/2005/8/layout/default"/>
    <dgm:cxn modelId="{1E756AD2-7935-46F6-B165-B8D06E121E63}" type="presParOf" srcId="{46A3262B-9F57-4832-BDFC-7A807A1DD42B}" destId="{F6DEA8D3-4ADB-4FCF-BD9E-4A5D00C05391}" srcOrd="27" destOrd="0" presId="urn:microsoft.com/office/officeart/2005/8/layout/default"/>
    <dgm:cxn modelId="{C7A32389-C6F0-4FD1-8356-07F493D649B7}" type="presParOf" srcId="{46A3262B-9F57-4832-BDFC-7A807A1DD42B}" destId="{2BA6DDB0-AEF6-4541-BF9E-27EF463BED92}" srcOrd="28" destOrd="0" presId="urn:microsoft.com/office/officeart/2005/8/layout/default"/>
    <dgm:cxn modelId="{C60DEB87-85BE-4AB2-A9D9-AC3F552653AC}" type="presParOf" srcId="{46A3262B-9F57-4832-BDFC-7A807A1DD42B}" destId="{116FB168-F0B9-402C-87B4-4F55C26D0857}" srcOrd="29" destOrd="0" presId="urn:microsoft.com/office/officeart/2005/8/layout/default"/>
    <dgm:cxn modelId="{B29209F0-6351-4C95-AB0F-36C47DCEC022}" type="presParOf" srcId="{46A3262B-9F57-4832-BDFC-7A807A1DD42B}" destId="{56CB3710-39CF-405D-B605-A5D464632C48}" srcOrd="3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D1F5F661-07ED-47C7-8E14-C8A30A2864E3}">
      <dgm:prSet/>
      <dgm:spPr/>
      <dgm:t>
        <a:bodyPr/>
        <a:lstStyle/>
        <a:p>
          <a:r>
            <a:rPr lang="en-GB" b="1" dirty="0"/>
            <a:t>IP Inclusive EDI Charter</a:t>
          </a:r>
        </a:p>
      </dgm:t>
    </dgm:pt>
    <dgm:pt modelId="{AE12C00C-6CDD-4C0F-A2F1-369F7456518E}" type="parTrans" cxnId="{5E8E660B-F312-49A5-94B5-6049A1D770C3}">
      <dgm:prSet/>
      <dgm:spPr/>
      <dgm:t>
        <a:bodyPr/>
        <a:lstStyle/>
        <a:p>
          <a:endParaRPr lang="en-GB" b="1"/>
        </a:p>
      </dgm:t>
    </dgm:pt>
    <dgm:pt modelId="{DC037C0F-A81B-4A7D-8915-9104A4E79172}" type="sibTrans" cxnId="{5E8E660B-F312-49A5-94B5-6049A1D770C3}">
      <dgm:prSet/>
      <dgm:spPr/>
      <dgm:t>
        <a:bodyPr/>
        <a:lstStyle/>
        <a:p>
          <a:endParaRPr lang="en-GB" b="1"/>
        </a:p>
      </dgm:t>
    </dgm:pt>
    <dgm:pt modelId="{D2774DEC-22C9-48F3-91EF-68F63BB7B9FE}">
      <dgm:prSet/>
      <dgm:spPr/>
      <dgm:t>
        <a:bodyPr/>
        <a:lstStyle/>
        <a:p>
          <a:r>
            <a:rPr lang="en-GB" b="1" dirty="0"/>
            <a:t>Menopause Workplace Pledge</a:t>
          </a:r>
        </a:p>
      </dgm:t>
    </dgm:pt>
    <dgm:pt modelId="{F06B9953-66B8-4414-9610-72163DE25692}" type="parTrans" cxnId="{635447E6-6663-4190-9912-F275E76DA7D9}">
      <dgm:prSet/>
      <dgm:spPr/>
      <dgm:t>
        <a:bodyPr/>
        <a:lstStyle/>
        <a:p>
          <a:endParaRPr lang="en-GB" b="1"/>
        </a:p>
      </dgm:t>
    </dgm:pt>
    <dgm:pt modelId="{3DCECDBB-8B9A-49FB-842F-8A56F0C0DC20}" type="sibTrans" cxnId="{635447E6-6663-4190-9912-F275E76DA7D9}">
      <dgm:prSet/>
      <dgm:spPr/>
      <dgm:t>
        <a:bodyPr/>
        <a:lstStyle/>
        <a:p>
          <a:endParaRPr lang="en-GB" b="1"/>
        </a:p>
      </dgm:t>
    </dgm:pt>
    <dgm:pt modelId="{DD161917-8D63-4859-929F-01F49B287019}">
      <dgm:prSet/>
      <dgm:spPr/>
      <dgm:t>
        <a:bodyPr/>
        <a:lstStyle/>
        <a:p>
          <a:r>
            <a:rPr lang="en-GB" b="1" dirty="0"/>
            <a:t>Good Business Charter</a:t>
          </a:r>
        </a:p>
      </dgm:t>
    </dgm:pt>
    <dgm:pt modelId="{EF3CF020-C6B9-45B7-8148-7FE0E994A9FE}" type="parTrans" cxnId="{E26EDFCE-D2E0-4BE7-97D5-EA55156503AA}">
      <dgm:prSet/>
      <dgm:spPr/>
      <dgm:t>
        <a:bodyPr/>
        <a:lstStyle/>
        <a:p>
          <a:endParaRPr lang="en-GB" b="1"/>
        </a:p>
      </dgm:t>
    </dgm:pt>
    <dgm:pt modelId="{061B17CE-D881-45E4-9B7F-C21E9C16F371}" type="sibTrans" cxnId="{E26EDFCE-D2E0-4BE7-97D5-EA55156503AA}">
      <dgm:prSet/>
      <dgm:spPr/>
      <dgm:t>
        <a:bodyPr/>
        <a:lstStyle/>
        <a:p>
          <a:endParaRPr lang="en-GB" b="1"/>
        </a:p>
      </dgm:t>
    </dgm:pt>
    <dgm:pt modelId="{08632FDC-81BF-4507-88C4-C75330874ECF}">
      <dgm:prSet/>
      <dgm:spPr/>
      <dgm:t>
        <a:bodyPr/>
        <a:lstStyle/>
        <a:p>
          <a:r>
            <a:rPr lang="en-GB" b="1" dirty="0"/>
            <a:t>Charter for Digital Inclusion</a:t>
          </a:r>
        </a:p>
      </dgm:t>
    </dgm:pt>
    <dgm:pt modelId="{06E2621F-E406-4897-9ADE-AE98C6049D45}" type="parTrans" cxnId="{CA310225-56C0-48AB-9B2D-B3FC2B9284BA}">
      <dgm:prSet/>
      <dgm:spPr/>
      <dgm:t>
        <a:bodyPr/>
        <a:lstStyle/>
        <a:p>
          <a:endParaRPr lang="en-GB" b="1"/>
        </a:p>
      </dgm:t>
    </dgm:pt>
    <dgm:pt modelId="{A55BFC41-4E7A-4587-AD8B-282E8612DB5A}" type="sibTrans" cxnId="{CA310225-56C0-48AB-9B2D-B3FC2B9284BA}">
      <dgm:prSet/>
      <dgm:spPr/>
      <dgm:t>
        <a:bodyPr/>
        <a:lstStyle/>
        <a:p>
          <a:endParaRPr lang="en-GB" b="1"/>
        </a:p>
      </dgm:t>
    </dgm:pt>
    <dgm:pt modelId="{48051BBD-4699-43B0-B794-6F9568868F18}">
      <dgm:prSet/>
      <dgm:spPr/>
      <dgm:t>
        <a:bodyPr/>
        <a:lstStyle/>
        <a:p>
          <a:r>
            <a:rPr lang="en-GB" b="1" dirty="0"/>
            <a:t>Carer Confident benchmarking scheme</a:t>
          </a:r>
        </a:p>
      </dgm:t>
    </dgm:pt>
    <dgm:pt modelId="{BF363470-6F82-4D54-8FF6-C7D2A27845DE}" type="parTrans" cxnId="{D4846C58-8A79-4150-A825-39BC868393FE}">
      <dgm:prSet/>
      <dgm:spPr/>
      <dgm:t>
        <a:bodyPr/>
        <a:lstStyle/>
        <a:p>
          <a:endParaRPr lang="en-GB" b="1"/>
        </a:p>
      </dgm:t>
    </dgm:pt>
    <dgm:pt modelId="{162B6182-8353-4558-A8E5-58F232EE6DB8}" type="sibTrans" cxnId="{D4846C58-8A79-4150-A825-39BC868393FE}">
      <dgm:prSet/>
      <dgm:spPr/>
      <dgm:t>
        <a:bodyPr/>
        <a:lstStyle/>
        <a:p>
          <a:endParaRPr lang="en-GB" b="1"/>
        </a:p>
      </dgm:t>
    </dgm:pt>
    <dgm:pt modelId="{CCF712D7-83FE-4D2D-A722-BFA86047E9D8}">
      <dgm:prSet/>
      <dgm:spPr/>
      <dgm:t>
        <a:bodyPr/>
        <a:lstStyle/>
        <a:p>
          <a:r>
            <a:rPr lang="en-GB" b="1" dirty="0"/>
            <a:t>Autism Friendly Award</a:t>
          </a:r>
        </a:p>
      </dgm:t>
    </dgm:pt>
    <dgm:pt modelId="{EEAD7F00-2425-44CF-BCD0-B9EDD2186035}" type="parTrans" cxnId="{0932FA6E-720B-4883-B0A8-43B1220AC083}">
      <dgm:prSet/>
      <dgm:spPr/>
      <dgm:t>
        <a:bodyPr/>
        <a:lstStyle/>
        <a:p>
          <a:endParaRPr lang="en-GB" b="1"/>
        </a:p>
      </dgm:t>
    </dgm:pt>
    <dgm:pt modelId="{285D2E1B-D4A5-4FE4-90CB-9AC592893DAC}" type="sibTrans" cxnId="{0932FA6E-720B-4883-B0A8-43B1220AC083}">
      <dgm:prSet/>
      <dgm:spPr/>
      <dgm:t>
        <a:bodyPr/>
        <a:lstStyle/>
        <a:p>
          <a:endParaRPr lang="en-GB" b="1"/>
        </a:p>
      </dgm:t>
    </dgm:pt>
    <dgm:pt modelId="{1B56A7FB-D500-43F0-ADF0-5AC953B40712}">
      <dgm:prSet/>
      <dgm:spPr/>
      <dgm:t>
        <a:bodyPr/>
        <a:lstStyle/>
        <a:p>
          <a:r>
            <a:rPr lang="en-GB" b="1" dirty="0"/>
            <a:t>External Accreditation Schemes</a:t>
          </a:r>
          <a:r>
            <a:rPr lang="en-US" b="1" dirty="0"/>
            <a:t> related to different facets of EDI</a:t>
          </a:r>
          <a:endParaRPr lang="en-GB" b="1" dirty="0"/>
        </a:p>
      </dgm:t>
    </dgm:pt>
    <dgm:pt modelId="{66BAA2B1-7DAF-4887-A2D2-CF6FAC6F827C}" type="parTrans" cxnId="{2DE7BF6B-84F2-4797-B10F-D63DA8C05E13}">
      <dgm:prSet/>
      <dgm:spPr/>
      <dgm:t>
        <a:bodyPr/>
        <a:lstStyle/>
        <a:p>
          <a:endParaRPr lang="en-GB" b="1"/>
        </a:p>
      </dgm:t>
    </dgm:pt>
    <dgm:pt modelId="{EBF6EB5F-2F44-460D-B6BD-2CE6D2C6F892}" type="sibTrans" cxnId="{2DE7BF6B-84F2-4797-B10F-D63DA8C05E13}">
      <dgm:prSet/>
      <dgm:spPr/>
      <dgm:t>
        <a:bodyPr/>
        <a:lstStyle/>
        <a:p>
          <a:endParaRPr lang="en-GB" b="1"/>
        </a:p>
      </dgm:t>
    </dgm:pt>
    <dgm:pt modelId="{AF467D9C-58CD-4CF3-895B-A6E1BAB25A75}">
      <dgm:prSet/>
      <dgm:spPr/>
      <dgm:t>
        <a:bodyPr/>
        <a:lstStyle/>
        <a:p>
          <a:r>
            <a:rPr lang="en-US" b="0" dirty="0"/>
            <a:t>Look at what competitors are doing and try to be better!</a:t>
          </a:r>
          <a:endParaRPr lang="en-GB" b="0" dirty="0"/>
        </a:p>
      </dgm:t>
    </dgm:pt>
    <dgm:pt modelId="{45C7ED59-94D1-4CBE-9B9D-EAEBFB0A6511}" type="parTrans" cxnId="{8099ABFE-7393-4586-A155-83EBC8AF1A60}">
      <dgm:prSet/>
      <dgm:spPr/>
      <dgm:t>
        <a:bodyPr/>
        <a:lstStyle/>
        <a:p>
          <a:endParaRPr lang="en-GB" b="1"/>
        </a:p>
      </dgm:t>
    </dgm:pt>
    <dgm:pt modelId="{AFDC6495-919C-4A61-8566-269980FDA956}" type="sibTrans" cxnId="{8099ABFE-7393-4586-A155-83EBC8AF1A60}">
      <dgm:prSet/>
      <dgm:spPr/>
      <dgm:t>
        <a:bodyPr/>
        <a:lstStyle/>
        <a:p>
          <a:endParaRPr lang="en-GB" b="1"/>
        </a:p>
      </dgm:t>
    </dgm:pt>
    <dgm:pt modelId="{1476EC2A-42AD-48B2-9EFB-58C86E1B782A}">
      <dgm:prSet/>
      <dgm:spPr/>
      <dgm:t>
        <a:bodyPr/>
        <a:lstStyle/>
        <a:p>
          <a:r>
            <a:rPr lang="en-GB" b="1" dirty="0"/>
            <a:t>IP Inclusive Senior Leader’s Pledge</a:t>
          </a:r>
        </a:p>
      </dgm:t>
    </dgm:pt>
    <dgm:pt modelId="{31A88238-AF1D-4E18-A043-4FE627999504}" type="parTrans" cxnId="{12B348D4-FD94-4943-A2BE-1AC5B7CC8B2D}">
      <dgm:prSet/>
      <dgm:spPr/>
      <dgm:t>
        <a:bodyPr/>
        <a:lstStyle/>
        <a:p>
          <a:endParaRPr lang="en-GB"/>
        </a:p>
      </dgm:t>
    </dgm:pt>
    <dgm:pt modelId="{75D77BDE-9C37-4309-8DD8-95B5E1603418}" type="sibTrans" cxnId="{12B348D4-FD94-4943-A2BE-1AC5B7CC8B2D}">
      <dgm:prSet/>
      <dgm:spPr/>
      <dgm:t>
        <a:bodyPr/>
        <a:lstStyle/>
        <a:p>
          <a:endParaRPr lang="en-GB"/>
        </a:p>
      </dgm:t>
    </dgm:pt>
    <dgm:pt modelId="{AF362CE7-A1AD-4D0E-9F64-486E8C0850EE}">
      <dgm:prSet/>
      <dgm:spPr/>
      <dgm:t>
        <a:bodyPr/>
        <a:lstStyle/>
        <a:p>
          <a:r>
            <a:rPr lang="en-GB" b="1" dirty="0"/>
            <a:t>Autism Inclusive Employer Award</a:t>
          </a:r>
        </a:p>
      </dgm:t>
    </dgm:pt>
    <dgm:pt modelId="{5257ECCB-43A1-45D2-ABBC-D9CC130CA733}" type="parTrans" cxnId="{8A5C21A7-4031-45D1-A780-191E618D0A1B}">
      <dgm:prSet/>
      <dgm:spPr/>
      <dgm:t>
        <a:bodyPr/>
        <a:lstStyle/>
        <a:p>
          <a:endParaRPr lang="en-GB"/>
        </a:p>
      </dgm:t>
    </dgm:pt>
    <dgm:pt modelId="{C65A95AF-EADC-48C2-B8AE-02140D9A7B40}" type="sibTrans" cxnId="{8A5C21A7-4031-45D1-A780-191E618D0A1B}">
      <dgm:prSet/>
      <dgm:spPr/>
      <dgm:t>
        <a:bodyPr/>
        <a:lstStyle/>
        <a:p>
          <a:endParaRPr lang="en-GB"/>
        </a:p>
      </dgm:t>
    </dgm:pt>
    <dgm:pt modelId="{BA894F0C-E345-4845-AC05-F0113E7693EF}">
      <dgm:prSet/>
      <dgm:spPr/>
      <dgm:t>
        <a:bodyPr/>
        <a:lstStyle/>
        <a:p>
          <a:r>
            <a:rPr lang="en-GB" b="1" dirty="0"/>
            <a:t>Disability Confident Scheme</a:t>
          </a:r>
        </a:p>
      </dgm:t>
    </dgm:pt>
    <dgm:pt modelId="{3E045CB2-51D1-464A-9AE2-187E15241DC4}" type="parTrans" cxnId="{6541A47C-974B-4993-9BC0-14E0B835C383}">
      <dgm:prSet/>
      <dgm:spPr/>
      <dgm:t>
        <a:bodyPr/>
        <a:lstStyle/>
        <a:p>
          <a:endParaRPr lang="en-GB"/>
        </a:p>
      </dgm:t>
    </dgm:pt>
    <dgm:pt modelId="{0E3A5470-4000-4807-BD78-FBB042807FC3}" type="sibTrans" cxnId="{6541A47C-974B-4993-9BC0-14E0B835C383}">
      <dgm:prSet/>
      <dgm:spPr/>
      <dgm:t>
        <a:bodyPr/>
        <a:lstStyle/>
        <a:p>
          <a:endParaRPr lang="en-GB"/>
        </a:p>
      </dgm:t>
    </dgm:pt>
    <dgm:pt modelId="{0A356B3C-90F8-4E97-8B7F-4E45AD8F35BE}">
      <dgm:prSet/>
      <dgm:spPr/>
      <dgm:t>
        <a:bodyPr/>
        <a:lstStyle/>
        <a:p>
          <a:r>
            <a:rPr lang="en-GB" b="1"/>
            <a:t>Stonewall </a:t>
          </a:r>
          <a:r>
            <a:rPr lang="en-GB" b="1" dirty="0"/>
            <a:t>Workplace Equality Index</a:t>
          </a:r>
        </a:p>
      </dgm:t>
    </dgm:pt>
    <dgm:pt modelId="{3D108D70-98C7-44EA-BCE2-20BA29ADC80E}" type="parTrans" cxnId="{CA5CE168-1595-4768-8C28-70A054091D17}">
      <dgm:prSet/>
      <dgm:spPr/>
      <dgm:t>
        <a:bodyPr/>
        <a:lstStyle/>
        <a:p>
          <a:endParaRPr lang="en-GB"/>
        </a:p>
      </dgm:t>
    </dgm:pt>
    <dgm:pt modelId="{CAC8A4A2-A6CB-477F-B8FB-B8CA150BF83B}" type="sibTrans" cxnId="{CA5CE168-1595-4768-8C28-70A054091D17}">
      <dgm:prSet/>
      <dgm:spPr/>
      <dgm:t>
        <a:bodyPr/>
        <a:lstStyle/>
        <a:p>
          <a:endParaRPr lang="en-GB"/>
        </a:p>
      </dgm:t>
    </dgm:pt>
    <dgm:pt modelId="{46A3262B-9F57-4832-BDFC-7A807A1DD42B}" type="pres">
      <dgm:prSet presAssocID="{03AA0D4B-6286-4D13-957F-D61D9300C2E1}" presName="diagram" presStyleCnt="0">
        <dgm:presLayoutVars>
          <dgm:dir/>
          <dgm:resizeHandles val="exact"/>
        </dgm:presLayoutVars>
      </dgm:prSet>
      <dgm:spPr/>
    </dgm:pt>
    <dgm:pt modelId="{442814EB-B072-4728-87B4-5C559D2218D7}" type="pres">
      <dgm:prSet presAssocID="{D1F5F661-07ED-47C7-8E14-C8A30A2864E3}" presName="node" presStyleLbl="node1" presStyleIdx="0" presStyleCnt="12">
        <dgm:presLayoutVars>
          <dgm:bulletEnabled val="1"/>
        </dgm:presLayoutVars>
      </dgm:prSet>
      <dgm:spPr/>
    </dgm:pt>
    <dgm:pt modelId="{0BAB2CC8-A707-4E51-807B-CC0764CBCC06}" type="pres">
      <dgm:prSet presAssocID="{DC037C0F-A81B-4A7D-8915-9104A4E79172}" presName="sibTrans" presStyleCnt="0"/>
      <dgm:spPr/>
    </dgm:pt>
    <dgm:pt modelId="{C7315144-596A-4881-A698-CAAD5E8E43DC}" type="pres">
      <dgm:prSet presAssocID="{1476EC2A-42AD-48B2-9EFB-58C86E1B782A}" presName="node" presStyleLbl="node1" presStyleIdx="1" presStyleCnt="12">
        <dgm:presLayoutVars>
          <dgm:bulletEnabled val="1"/>
        </dgm:presLayoutVars>
      </dgm:prSet>
      <dgm:spPr/>
    </dgm:pt>
    <dgm:pt modelId="{C08E6D02-9B8C-4909-B11A-8E1AAC7B9020}" type="pres">
      <dgm:prSet presAssocID="{75D77BDE-9C37-4309-8DD8-95B5E1603418}" presName="sibTrans" presStyleCnt="0"/>
      <dgm:spPr/>
    </dgm:pt>
    <dgm:pt modelId="{0BD187D3-9E4C-492B-9C9F-126C44E0429A}" type="pres">
      <dgm:prSet presAssocID="{AF362CE7-A1AD-4D0E-9F64-486E8C0850EE}" presName="node" presStyleLbl="node1" presStyleIdx="2" presStyleCnt="12">
        <dgm:presLayoutVars>
          <dgm:bulletEnabled val="1"/>
        </dgm:presLayoutVars>
      </dgm:prSet>
      <dgm:spPr/>
    </dgm:pt>
    <dgm:pt modelId="{1306215C-B453-4120-A328-06305030A33E}" type="pres">
      <dgm:prSet presAssocID="{C65A95AF-EADC-48C2-B8AE-02140D9A7B40}" presName="sibTrans" presStyleCnt="0"/>
      <dgm:spPr/>
    </dgm:pt>
    <dgm:pt modelId="{E1522069-21DF-4DC1-98BE-AE578DEF8F61}" type="pres">
      <dgm:prSet presAssocID="{CCF712D7-83FE-4D2D-A722-BFA86047E9D8}" presName="node" presStyleLbl="node1" presStyleIdx="3" presStyleCnt="12">
        <dgm:presLayoutVars>
          <dgm:bulletEnabled val="1"/>
        </dgm:presLayoutVars>
      </dgm:prSet>
      <dgm:spPr/>
    </dgm:pt>
    <dgm:pt modelId="{28896594-0CE4-4866-BEB4-497E23515BB7}" type="pres">
      <dgm:prSet presAssocID="{285D2E1B-D4A5-4FE4-90CB-9AC592893DAC}" presName="sibTrans" presStyleCnt="0"/>
      <dgm:spPr/>
    </dgm:pt>
    <dgm:pt modelId="{43A91736-0450-4716-99D2-136AB924D1DF}" type="pres">
      <dgm:prSet presAssocID="{48051BBD-4699-43B0-B794-6F9568868F18}" presName="node" presStyleLbl="node1" presStyleIdx="4" presStyleCnt="12">
        <dgm:presLayoutVars>
          <dgm:bulletEnabled val="1"/>
        </dgm:presLayoutVars>
      </dgm:prSet>
      <dgm:spPr/>
    </dgm:pt>
    <dgm:pt modelId="{6D84B899-988C-45DC-8D29-4BA8135A5F2A}" type="pres">
      <dgm:prSet presAssocID="{162B6182-8353-4558-A8E5-58F232EE6DB8}" presName="sibTrans" presStyleCnt="0"/>
      <dgm:spPr/>
    </dgm:pt>
    <dgm:pt modelId="{6E4AFA1C-AC7F-4817-BEF1-C5A267FB858D}" type="pres">
      <dgm:prSet presAssocID="{08632FDC-81BF-4507-88C4-C75330874ECF}" presName="node" presStyleLbl="node1" presStyleIdx="5" presStyleCnt="12">
        <dgm:presLayoutVars>
          <dgm:bulletEnabled val="1"/>
        </dgm:presLayoutVars>
      </dgm:prSet>
      <dgm:spPr/>
    </dgm:pt>
    <dgm:pt modelId="{A0DEFDA6-EA79-43F1-8CC4-8304325159B4}" type="pres">
      <dgm:prSet presAssocID="{A55BFC41-4E7A-4587-AD8B-282E8612DB5A}" presName="sibTrans" presStyleCnt="0"/>
      <dgm:spPr/>
    </dgm:pt>
    <dgm:pt modelId="{CC8CCE49-9E25-42A6-97FD-792B69389EBF}" type="pres">
      <dgm:prSet presAssocID="{BA894F0C-E345-4845-AC05-F0113E7693EF}" presName="node" presStyleLbl="node1" presStyleIdx="6" presStyleCnt="12">
        <dgm:presLayoutVars>
          <dgm:bulletEnabled val="1"/>
        </dgm:presLayoutVars>
      </dgm:prSet>
      <dgm:spPr/>
    </dgm:pt>
    <dgm:pt modelId="{C6BB15E0-C571-4A56-BFBC-25B00C97F64C}" type="pres">
      <dgm:prSet presAssocID="{0E3A5470-4000-4807-BD78-FBB042807FC3}" presName="sibTrans" presStyleCnt="0"/>
      <dgm:spPr/>
    </dgm:pt>
    <dgm:pt modelId="{8B67B098-B542-400E-8CBD-3B296F008164}" type="pres">
      <dgm:prSet presAssocID="{DD161917-8D63-4859-929F-01F49B287019}" presName="node" presStyleLbl="node1" presStyleIdx="7" presStyleCnt="12">
        <dgm:presLayoutVars>
          <dgm:bulletEnabled val="1"/>
        </dgm:presLayoutVars>
      </dgm:prSet>
      <dgm:spPr/>
    </dgm:pt>
    <dgm:pt modelId="{96AF379D-63DD-43B5-8C96-7C49327A1514}" type="pres">
      <dgm:prSet presAssocID="{061B17CE-D881-45E4-9B7F-C21E9C16F371}" presName="sibTrans" presStyleCnt="0"/>
      <dgm:spPr/>
    </dgm:pt>
    <dgm:pt modelId="{F99A3399-8DA8-4B8A-BA27-A5B8E011FDD6}" type="pres">
      <dgm:prSet presAssocID="{1B56A7FB-D500-43F0-ADF0-5AC953B40712}" presName="node" presStyleLbl="node1" presStyleIdx="8" presStyleCnt="12">
        <dgm:presLayoutVars>
          <dgm:bulletEnabled val="1"/>
        </dgm:presLayoutVars>
      </dgm:prSet>
      <dgm:spPr/>
    </dgm:pt>
    <dgm:pt modelId="{65E29E88-5F51-48AF-A87A-EF0F1AE3126E}" type="pres">
      <dgm:prSet presAssocID="{EBF6EB5F-2F44-460D-B6BD-2CE6D2C6F892}" presName="sibTrans" presStyleCnt="0"/>
      <dgm:spPr/>
    </dgm:pt>
    <dgm:pt modelId="{4550475A-F781-417B-87A2-AF7998B25ADF}" type="pres">
      <dgm:prSet presAssocID="{D2774DEC-22C9-48F3-91EF-68F63BB7B9FE}" presName="node" presStyleLbl="node1" presStyleIdx="9" presStyleCnt="12">
        <dgm:presLayoutVars>
          <dgm:bulletEnabled val="1"/>
        </dgm:presLayoutVars>
      </dgm:prSet>
      <dgm:spPr/>
    </dgm:pt>
    <dgm:pt modelId="{0C11388E-DFDB-4963-81D3-BE4B70774C8D}" type="pres">
      <dgm:prSet presAssocID="{3DCECDBB-8B9A-49FB-842F-8A56F0C0DC20}" presName="sibTrans" presStyleCnt="0"/>
      <dgm:spPr/>
    </dgm:pt>
    <dgm:pt modelId="{AEF66E09-E22A-47F8-B1E9-ED202578CDD5}" type="pres">
      <dgm:prSet presAssocID="{0A356B3C-90F8-4E97-8B7F-4E45AD8F35BE}" presName="node" presStyleLbl="node1" presStyleIdx="10" presStyleCnt="12">
        <dgm:presLayoutVars>
          <dgm:bulletEnabled val="1"/>
        </dgm:presLayoutVars>
      </dgm:prSet>
      <dgm:spPr/>
    </dgm:pt>
    <dgm:pt modelId="{DC8E81AB-210E-4B36-B65E-35A472A9E635}" type="pres">
      <dgm:prSet presAssocID="{CAC8A4A2-A6CB-477F-B8FB-B8CA150BF83B}" presName="sibTrans" presStyleCnt="0"/>
      <dgm:spPr/>
    </dgm:pt>
    <dgm:pt modelId="{8E38671A-90D7-469A-A780-ABD3CDE2A5AA}" type="pres">
      <dgm:prSet presAssocID="{AF467D9C-58CD-4CF3-895B-A6E1BAB25A75}" presName="node" presStyleLbl="node1" presStyleIdx="11" presStyleCnt="12">
        <dgm:presLayoutVars>
          <dgm:bulletEnabled val="1"/>
        </dgm:presLayoutVars>
      </dgm:prSet>
      <dgm:spPr/>
    </dgm:pt>
  </dgm:ptLst>
  <dgm:cxnLst>
    <dgm:cxn modelId="{5E8E660B-F312-49A5-94B5-6049A1D770C3}" srcId="{03AA0D4B-6286-4D13-957F-D61D9300C2E1}" destId="{D1F5F661-07ED-47C7-8E14-C8A30A2864E3}" srcOrd="0" destOrd="0" parTransId="{AE12C00C-6CDD-4C0F-A2F1-369F7456518E}" sibTransId="{DC037C0F-A81B-4A7D-8915-9104A4E79172}"/>
    <dgm:cxn modelId="{CA310225-56C0-48AB-9B2D-B3FC2B9284BA}" srcId="{03AA0D4B-6286-4D13-957F-D61D9300C2E1}" destId="{08632FDC-81BF-4507-88C4-C75330874ECF}" srcOrd="5" destOrd="0" parTransId="{06E2621F-E406-4897-9ADE-AE98C6049D45}" sibTransId="{A55BFC41-4E7A-4587-AD8B-282E8612DB5A}"/>
    <dgm:cxn modelId="{E76BFF2D-D15D-4064-AD3C-FF0E777F108B}" type="presOf" srcId="{AF362CE7-A1AD-4D0E-9F64-486E8C0850EE}" destId="{0BD187D3-9E4C-492B-9C9F-126C44E0429A}" srcOrd="0" destOrd="0" presId="urn:microsoft.com/office/officeart/2005/8/layout/default"/>
    <dgm:cxn modelId="{2A139A31-ED11-45BE-B3AB-E796DBC40C44}" type="presOf" srcId="{AF467D9C-58CD-4CF3-895B-A6E1BAB25A75}" destId="{8E38671A-90D7-469A-A780-ABD3CDE2A5AA}" srcOrd="0" destOrd="0" presId="urn:microsoft.com/office/officeart/2005/8/layout/default"/>
    <dgm:cxn modelId="{B377EB3E-32DC-4F8B-B81C-9EE027856986}" type="presOf" srcId="{D2774DEC-22C9-48F3-91EF-68F63BB7B9FE}" destId="{4550475A-F781-417B-87A2-AF7998B25ADF}" srcOrd="0" destOrd="0" presId="urn:microsoft.com/office/officeart/2005/8/layout/default"/>
    <dgm:cxn modelId="{7FE2A260-2B0E-45CD-8364-D5C6DA7576E4}" type="presOf" srcId="{D1F5F661-07ED-47C7-8E14-C8A30A2864E3}" destId="{442814EB-B072-4728-87B4-5C559D2218D7}" srcOrd="0" destOrd="0" presId="urn:microsoft.com/office/officeart/2005/8/layout/default"/>
    <dgm:cxn modelId="{35957444-5F4E-41A8-BD51-E4ACCBA604D0}" type="presOf" srcId="{1476EC2A-42AD-48B2-9EFB-58C86E1B782A}" destId="{C7315144-596A-4881-A698-CAAD5E8E43DC}" srcOrd="0" destOrd="0" presId="urn:microsoft.com/office/officeart/2005/8/layout/default"/>
    <dgm:cxn modelId="{CA5CE168-1595-4768-8C28-70A054091D17}" srcId="{03AA0D4B-6286-4D13-957F-D61D9300C2E1}" destId="{0A356B3C-90F8-4E97-8B7F-4E45AD8F35BE}" srcOrd="10" destOrd="0" parTransId="{3D108D70-98C7-44EA-BCE2-20BA29ADC80E}" sibTransId="{CAC8A4A2-A6CB-477F-B8FB-B8CA150BF83B}"/>
    <dgm:cxn modelId="{2DE7BF6B-84F2-4797-B10F-D63DA8C05E13}" srcId="{03AA0D4B-6286-4D13-957F-D61D9300C2E1}" destId="{1B56A7FB-D500-43F0-ADF0-5AC953B40712}" srcOrd="8" destOrd="0" parTransId="{66BAA2B1-7DAF-4887-A2D2-CF6FAC6F827C}" sibTransId="{EBF6EB5F-2F44-460D-B6BD-2CE6D2C6F892}"/>
    <dgm:cxn modelId="{D71F586E-1C8B-4F02-9A47-4846CE87F936}" type="presOf" srcId="{08632FDC-81BF-4507-88C4-C75330874ECF}" destId="{6E4AFA1C-AC7F-4817-BEF1-C5A267FB858D}" srcOrd="0" destOrd="0" presId="urn:microsoft.com/office/officeart/2005/8/layout/default"/>
    <dgm:cxn modelId="{0932FA6E-720B-4883-B0A8-43B1220AC083}" srcId="{03AA0D4B-6286-4D13-957F-D61D9300C2E1}" destId="{CCF712D7-83FE-4D2D-A722-BFA86047E9D8}" srcOrd="3" destOrd="0" parTransId="{EEAD7F00-2425-44CF-BCD0-B9EDD2186035}" sibTransId="{285D2E1B-D4A5-4FE4-90CB-9AC592893DAC}"/>
    <dgm:cxn modelId="{AAE52071-E0D3-4B13-BFEC-E2D8BF2626DD}" type="presOf" srcId="{03AA0D4B-6286-4D13-957F-D61D9300C2E1}" destId="{46A3262B-9F57-4832-BDFC-7A807A1DD42B}" srcOrd="0" destOrd="0" presId="urn:microsoft.com/office/officeart/2005/8/layout/default"/>
    <dgm:cxn modelId="{7D628356-CF1D-4CD7-9754-6D6ABEB1096E}" type="presOf" srcId="{48051BBD-4699-43B0-B794-6F9568868F18}" destId="{43A91736-0450-4716-99D2-136AB924D1DF}" srcOrd="0" destOrd="0" presId="urn:microsoft.com/office/officeart/2005/8/layout/default"/>
    <dgm:cxn modelId="{2DB5A756-7E88-4BA6-93DC-BC2A874C2C3A}" type="presOf" srcId="{CCF712D7-83FE-4D2D-A722-BFA86047E9D8}" destId="{E1522069-21DF-4DC1-98BE-AE578DEF8F61}" srcOrd="0" destOrd="0" presId="urn:microsoft.com/office/officeart/2005/8/layout/default"/>
    <dgm:cxn modelId="{D4846C58-8A79-4150-A825-39BC868393FE}" srcId="{03AA0D4B-6286-4D13-957F-D61D9300C2E1}" destId="{48051BBD-4699-43B0-B794-6F9568868F18}" srcOrd="4" destOrd="0" parTransId="{BF363470-6F82-4D54-8FF6-C7D2A27845DE}" sibTransId="{162B6182-8353-4558-A8E5-58F232EE6DB8}"/>
    <dgm:cxn modelId="{6541A47C-974B-4993-9BC0-14E0B835C383}" srcId="{03AA0D4B-6286-4D13-957F-D61D9300C2E1}" destId="{BA894F0C-E345-4845-AC05-F0113E7693EF}" srcOrd="6" destOrd="0" parTransId="{3E045CB2-51D1-464A-9AE2-187E15241DC4}" sibTransId="{0E3A5470-4000-4807-BD78-FBB042807FC3}"/>
    <dgm:cxn modelId="{2E1D3A9A-ACB5-4204-8F6B-ED75C1F75129}" type="presOf" srcId="{DD161917-8D63-4859-929F-01F49B287019}" destId="{8B67B098-B542-400E-8CBD-3B296F008164}" srcOrd="0" destOrd="0" presId="urn:microsoft.com/office/officeart/2005/8/layout/default"/>
    <dgm:cxn modelId="{2834549F-CF66-49CB-B397-1F3E6F1D9EA0}" type="presOf" srcId="{BA894F0C-E345-4845-AC05-F0113E7693EF}" destId="{CC8CCE49-9E25-42A6-97FD-792B69389EBF}" srcOrd="0" destOrd="0" presId="urn:microsoft.com/office/officeart/2005/8/layout/default"/>
    <dgm:cxn modelId="{8A5C21A7-4031-45D1-A780-191E618D0A1B}" srcId="{03AA0D4B-6286-4D13-957F-D61D9300C2E1}" destId="{AF362CE7-A1AD-4D0E-9F64-486E8C0850EE}" srcOrd="2" destOrd="0" parTransId="{5257ECCB-43A1-45D2-ABBC-D9CC130CA733}" sibTransId="{C65A95AF-EADC-48C2-B8AE-02140D9A7B40}"/>
    <dgm:cxn modelId="{6803ADAC-70AF-4C63-961B-4C4EBF38C4E3}" type="presOf" srcId="{0A356B3C-90F8-4E97-8B7F-4E45AD8F35BE}" destId="{AEF66E09-E22A-47F8-B1E9-ED202578CDD5}" srcOrd="0" destOrd="0" presId="urn:microsoft.com/office/officeart/2005/8/layout/default"/>
    <dgm:cxn modelId="{E26EDFCE-D2E0-4BE7-97D5-EA55156503AA}" srcId="{03AA0D4B-6286-4D13-957F-D61D9300C2E1}" destId="{DD161917-8D63-4859-929F-01F49B287019}" srcOrd="7" destOrd="0" parTransId="{EF3CF020-C6B9-45B7-8148-7FE0E994A9FE}" sibTransId="{061B17CE-D881-45E4-9B7F-C21E9C16F371}"/>
    <dgm:cxn modelId="{E2521AD4-4E18-4C5A-A2D8-EE529C8408AD}" type="presOf" srcId="{1B56A7FB-D500-43F0-ADF0-5AC953B40712}" destId="{F99A3399-8DA8-4B8A-BA27-A5B8E011FDD6}" srcOrd="0" destOrd="0" presId="urn:microsoft.com/office/officeart/2005/8/layout/default"/>
    <dgm:cxn modelId="{12B348D4-FD94-4943-A2BE-1AC5B7CC8B2D}" srcId="{03AA0D4B-6286-4D13-957F-D61D9300C2E1}" destId="{1476EC2A-42AD-48B2-9EFB-58C86E1B782A}" srcOrd="1" destOrd="0" parTransId="{31A88238-AF1D-4E18-A043-4FE627999504}" sibTransId="{75D77BDE-9C37-4309-8DD8-95B5E1603418}"/>
    <dgm:cxn modelId="{635447E6-6663-4190-9912-F275E76DA7D9}" srcId="{03AA0D4B-6286-4D13-957F-D61D9300C2E1}" destId="{D2774DEC-22C9-48F3-91EF-68F63BB7B9FE}" srcOrd="9" destOrd="0" parTransId="{F06B9953-66B8-4414-9610-72163DE25692}" sibTransId="{3DCECDBB-8B9A-49FB-842F-8A56F0C0DC20}"/>
    <dgm:cxn modelId="{8099ABFE-7393-4586-A155-83EBC8AF1A60}" srcId="{03AA0D4B-6286-4D13-957F-D61D9300C2E1}" destId="{AF467D9C-58CD-4CF3-895B-A6E1BAB25A75}" srcOrd="11" destOrd="0" parTransId="{45C7ED59-94D1-4CBE-9B9D-EAEBFB0A6511}" sibTransId="{AFDC6495-919C-4A61-8566-269980FDA956}"/>
    <dgm:cxn modelId="{C6DB3E73-C884-44E1-9C23-C98C2AFA2103}" type="presParOf" srcId="{46A3262B-9F57-4832-BDFC-7A807A1DD42B}" destId="{442814EB-B072-4728-87B4-5C559D2218D7}" srcOrd="0" destOrd="0" presId="urn:microsoft.com/office/officeart/2005/8/layout/default"/>
    <dgm:cxn modelId="{BF9C0B5C-C26B-4993-8F75-64537D6B2254}" type="presParOf" srcId="{46A3262B-9F57-4832-BDFC-7A807A1DD42B}" destId="{0BAB2CC8-A707-4E51-807B-CC0764CBCC06}" srcOrd="1" destOrd="0" presId="urn:microsoft.com/office/officeart/2005/8/layout/default"/>
    <dgm:cxn modelId="{96EBF07D-8B4B-4231-AC9B-02A3A20BDD8C}" type="presParOf" srcId="{46A3262B-9F57-4832-BDFC-7A807A1DD42B}" destId="{C7315144-596A-4881-A698-CAAD5E8E43DC}" srcOrd="2" destOrd="0" presId="urn:microsoft.com/office/officeart/2005/8/layout/default"/>
    <dgm:cxn modelId="{FBD8BDBA-12C8-4BEE-BCC7-86369ECED661}" type="presParOf" srcId="{46A3262B-9F57-4832-BDFC-7A807A1DD42B}" destId="{C08E6D02-9B8C-4909-B11A-8E1AAC7B9020}" srcOrd="3" destOrd="0" presId="urn:microsoft.com/office/officeart/2005/8/layout/default"/>
    <dgm:cxn modelId="{032D522B-B732-4FF9-8F91-0376A8B2711D}" type="presParOf" srcId="{46A3262B-9F57-4832-BDFC-7A807A1DD42B}" destId="{0BD187D3-9E4C-492B-9C9F-126C44E0429A}" srcOrd="4" destOrd="0" presId="urn:microsoft.com/office/officeart/2005/8/layout/default"/>
    <dgm:cxn modelId="{BD6026C1-0BBB-4B90-8859-65DA064DDDB3}" type="presParOf" srcId="{46A3262B-9F57-4832-BDFC-7A807A1DD42B}" destId="{1306215C-B453-4120-A328-06305030A33E}" srcOrd="5" destOrd="0" presId="urn:microsoft.com/office/officeart/2005/8/layout/default"/>
    <dgm:cxn modelId="{08602819-777B-4F4E-9F60-82BDC0B7F216}" type="presParOf" srcId="{46A3262B-9F57-4832-BDFC-7A807A1DD42B}" destId="{E1522069-21DF-4DC1-98BE-AE578DEF8F61}" srcOrd="6" destOrd="0" presId="urn:microsoft.com/office/officeart/2005/8/layout/default"/>
    <dgm:cxn modelId="{8D19B652-5651-4620-99B2-482658E74FD6}" type="presParOf" srcId="{46A3262B-9F57-4832-BDFC-7A807A1DD42B}" destId="{28896594-0CE4-4866-BEB4-497E23515BB7}" srcOrd="7" destOrd="0" presId="urn:microsoft.com/office/officeart/2005/8/layout/default"/>
    <dgm:cxn modelId="{137F1588-2A6F-41E6-A668-74379BC658C5}" type="presParOf" srcId="{46A3262B-9F57-4832-BDFC-7A807A1DD42B}" destId="{43A91736-0450-4716-99D2-136AB924D1DF}" srcOrd="8" destOrd="0" presId="urn:microsoft.com/office/officeart/2005/8/layout/default"/>
    <dgm:cxn modelId="{FA4689C7-FC39-4E02-8250-5558EF2CBCA3}" type="presParOf" srcId="{46A3262B-9F57-4832-BDFC-7A807A1DD42B}" destId="{6D84B899-988C-45DC-8D29-4BA8135A5F2A}" srcOrd="9" destOrd="0" presId="urn:microsoft.com/office/officeart/2005/8/layout/default"/>
    <dgm:cxn modelId="{30218B83-8A1C-4CB2-86B7-5C88C3FEDB01}" type="presParOf" srcId="{46A3262B-9F57-4832-BDFC-7A807A1DD42B}" destId="{6E4AFA1C-AC7F-4817-BEF1-C5A267FB858D}" srcOrd="10" destOrd="0" presId="urn:microsoft.com/office/officeart/2005/8/layout/default"/>
    <dgm:cxn modelId="{B0957DB8-6E55-474F-9A5F-AE9DE26A3F1A}" type="presParOf" srcId="{46A3262B-9F57-4832-BDFC-7A807A1DD42B}" destId="{A0DEFDA6-EA79-43F1-8CC4-8304325159B4}" srcOrd="11" destOrd="0" presId="urn:microsoft.com/office/officeart/2005/8/layout/default"/>
    <dgm:cxn modelId="{E651CC22-E309-42FA-92DA-F3E2EBDB85A9}" type="presParOf" srcId="{46A3262B-9F57-4832-BDFC-7A807A1DD42B}" destId="{CC8CCE49-9E25-42A6-97FD-792B69389EBF}" srcOrd="12" destOrd="0" presId="urn:microsoft.com/office/officeart/2005/8/layout/default"/>
    <dgm:cxn modelId="{46D580EA-7896-4DB4-B6EE-68AFE989ACBF}" type="presParOf" srcId="{46A3262B-9F57-4832-BDFC-7A807A1DD42B}" destId="{C6BB15E0-C571-4A56-BFBC-25B00C97F64C}" srcOrd="13" destOrd="0" presId="urn:microsoft.com/office/officeart/2005/8/layout/default"/>
    <dgm:cxn modelId="{0D35FFAA-BC05-4904-84B2-6478C407969C}" type="presParOf" srcId="{46A3262B-9F57-4832-BDFC-7A807A1DD42B}" destId="{8B67B098-B542-400E-8CBD-3B296F008164}" srcOrd="14" destOrd="0" presId="urn:microsoft.com/office/officeart/2005/8/layout/default"/>
    <dgm:cxn modelId="{2D7CFBAE-F6BD-4CF5-B661-9CF72AA9D554}" type="presParOf" srcId="{46A3262B-9F57-4832-BDFC-7A807A1DD42B}" destId="{96AF379D-63DD-43B5-8C96-7C49327A1514}" srcOrd="15" destOrd="0" presId="urn:microsoft.com/office/officeart/2005/8/layout/default"/>
    <dgm:cxn modelId="{4CA834EF-FA0A-4E48-8A7E-CA55C4CBFBDF}" type="presParOf" srcId="{46A3262B-9F57-4832-BDFC-7A807A1DD42B}" destId="{F99A3399-8DA8-4B8A-BA27-A5B8E011FDD6}" srcOrd="16" destOrd="0" presId="urn:microsoft.com/office/officeart/2005/8/layout/default"/>
    <dgm:cxn modelId="{9B14EC45-0EE9-4D16-8E35-BD6B7390C972}" type="presParOf" srcId="{46A3262B-9F57-4832-BDFC-7A807A1DD42B}" destId="{65E29E88-5F51-48AF-A87A-EF0F1AE3126E}" srcOrd="17" destOrd="0" presId="urn:microsoft.com/office/officeart/2005/8/layout/default"/>
    <dgm:cxn modelId="{EEA62377-59F3-4199-A1CF-A340C93349A9}" type="presParOf" srcId="{46A3262B-9F57-4832-BDFC-7A807A1DD42B}" destId="{4550475A-F781-417B-87A2-AF7998B25ADF}" srcOrd="18" destOrd="0" presId="urn:microsoft.com/office/officeart/2005/8/layout/default"/>
    <dgm:cxn modelId="{E127A27C-9F90-4196-BB36-1DEAFB8C9942}" type="presParOf" srcId="{46A3262B-9F57-4832-BDFC-7A807A1DD42B}" destId="{0C11388E-DFDB-4963-81D3-BE4B70774C8D}" srcOrd="19" destOrd="0" presId="urn:microsoft.com/office/officeart/2005/8/layout/default"/>
    <dgm:cxn modelId="{31D45D50-0EAF-420E-9E84-C1513F51C446}" type="presParOf" srcId="{46A3262B-9F57-4832-BDFC-7A807A1DD42B}" destId="{AEF66E09-E22A-47F8-B1E9-ED202578CDD5}" srcOrd="20" destOrd="0" presId="urn:microsoft.com/office/officeart/2005/8/layout/default"/>
    <dgm:cxn modelId="{B4B2EA86-68B0-4130-82A4-B4C39230603B}" type="presParOf" srcId="{46A3262B-9F57-4832-BDFC-7A807A1DD42B}" destId="{DC8E81AB-210E-4B36-B65E-35A472A9E635}" srcOrd="21" destOrd="0" presId="urn:microsoft.com/office/officeart/2005/8/layout/default"/>
    <dgm:cxn modelId="{1F9AE14D-7DAB-4803-9C26-96255C0C8F56}" type="presParOf" srcId="{46A3262B-9F57-4832-BDFC-7A807A1DD42B}" destId="{8E38671A-90D7-469A-A780-ABD3CDE2A5AA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5CB2FD5-15B7-47C6-BAA7-4D1A0A88E7AA}">
      <dgm:prSet custT="1"/>
      <dgm:spPr/>
      <dgm:t>
        <a:bodyPr/>
        <a:lstStyle/>
        <a:p>
          <a:r>
            <a:rPr lang="en-GB" sz="1600" b="1" dirty="0"/>
            <a:t>Chinese (Lunar) New Year</a:t>
          </a:r>
        </a:p>
      </dgm:t>
    </dgm:pt>
    <dgm:pt modelId="{85C5C34D-9F68-4257-A51C-4A53B4B8AD2C}" type="parTrans" cxnId="{A3C2D337-D35A-47A4-919D-1E07A52C901F}">
      <dgm:prSet/>
      <dgm:spPr/>
      <dgm:t>
        <a:bodyPr/>
        <a:lstStyle/>
        <a:p>
          <a:endParaRPr lang="en-GB" sz="1600" b="1"/>
        </a:p>
      </dgm:t>
    </dgm:pt>
    <dgm:pt modelId="{E90CBD50-F5CE-4BB5-81B9-9FDE4FB55DA9}" type="sibTrans" cxnId="{A3C2D337-D35A-47A4-919D-1E07A52C901F}">
      <dgm:prSet/>
      <dgm:spPr/>
      <dgm:t>
        <a:bodyPr/>
        <a:lstStyle/>
        <a:p>
          <a:endParaRPr lang="en-GB" sz="1600" b="1"/>
        </a:p>
      </dgm:t>
    </dgm:pt>
    <dgm:pt modelId="{8F963ABE-7169-4D5E-AD94-57813BAE2A9B}">
      <dgm:prSet custT="1"/>
      <dgm:spPr/>
      <dgm:t>
        <a:bodyPr/>
        <a:lstStyle/>
        <a:p>
          <a:r>
            <a:rPr lang="en-GB" sz="1600" b="1" dirty="0"/>
            <a:t>LGBT history month</a:t>
          </a:r>
        </a:p>
      </dgm:t>
    </dgm:pt>
    <dgm:pt modelId="{C84B0874-2A5E-4E3E-BCA4-244CA581256D}" type="parTrans" cxnId="{59A560D6-0E8E-432E-B56A-19B69CB0B08A}">
      <dgm:prSet/>
      <dgm:spPr/>
      <dgm:t>
        <a:bodyPr/>
        <a:lstStyle/>
        <a:p>
          <a:endParaRPr lang="en-GB" sz="1600" b="1"/>
        </a:p>
      </dgm:t>
    </dgm:pt>
    <dgm:pt modelId="{F5AC73BB-A5EA-42BC-83AD-51BF27B6A1B7}" type="sibTrans" cxnId="{59A560D6-0E8E-432E-B56A-19B69CB0B08A}">
      <dgm:prSet/>
      <dgm:spPr/>
      <dgm:t>
        <a:bodyPr/>
        <a:lstStyle/>
        <a:p>
          <a:endParaRPr lang="en-GB" sz="1600" b="1"/>
        </a:p>
      </dgm:t>
    </dgm:pt>
    <dgm:pt modelId="{E1246A18-E1C7-42E6-B0D3-6EFAEB4C377A}">
      <dgm:prSet custT="1"/>
      <dgm:spPr/>
      <dgm:t>
        <a:bodyPr/>
        <a:lstStyle/>
        <a:p>
          <a:r>
            <a:rPr lang="en-GB" sz="1600" b="1" dirty="0"/>
            <a:t>International Women’s Day</a:t>
          </a:r>
        </a:p>
      </dgm:t>
    </dgm:pt>
    <dgm:pt modelId="{30ED89FF-E955-4270-A232-514685380AE3}" type="parTrans" cxnId="{D8AA8F16-A7AC-4552-BF23-7A66A4A86B64}">
      <dgm:prSet/>
      <dgm:spPr/>
      <dgm:t>
        <a:bodyPr/>
        <a:lstStyle/>
        <a:p>
          <a:endParaRPr lang="en-GB" sz="1600" b="1"/>
        </a:p>
      </dgm:t>
    </dgm:pt>
    <dgm:pt modelId="{593EECD9-5CD9-4B4A-94D5-831C1B124777}" type="sibTrans" cxnId="{D8AA8F16-A7AC-4552-BF23-7A66A4A86B64}">
      <dgm:prSet/>
      <dgm:spPr/>
      <dgm:t>
        <a:bodyPr/>
        <a:lstStyle/>
        <a:p>
          <a:endParaRPr lang="en-GB" sz="1600" b="1"/>
        </a:p>
      </dgm:t>
    </dgm:pt>
    <dgm:pt modelId="{4E180139-735B-4BD6-916F-743DE77DD56D}">
      <dgm:prSet custT="1"/>
      <dgm:spPr/>
      <dgm:t>
        <a:bodyPr/>
        <a:lstStyle/>
        <a:p>
          <a:r>
            <a:rPr lang="en-GB" sz="1600" b="1" dirty="0"/>
            <a:t>World Autism Awareness Day</a:t>
          </a:r>
        </a:p>
      </dgm:t>
    </dgm:pt>
    <dgm:pt modelId="{3969138F-2339-4A02-B244-2454E93B7D97}" type="parTrans" cxnId="{041F6126-321D-4147-98A2-D747DC60DCFB}">
      <dgm:prSet/>
      <dgm:spPr/>
      <dgm:t>
        <a:bodyPr/>
        <a:lstStyle/>
        <a:p>
          <a:endParaRPr lang="en-GB" sz="1600" b="1"/>
        </a:p>
      </dgm:t>
    </dgm:pt>
    <dgm:pt modelId="{709AE580-AF2F-41A4-B6C5-CAA4749A7CFA}" type="sibTrans" cxnId="{041F6126-321D-4147-98A2-D747DC60DCFB}">
      <dgm:prSet/>
      <dgm:spPr/>
      <dgm:t>
        <a:bodyPr/>
        <a:lstStyle/>
        <a:p>
          <a:endParaRPr lang="en-GB" sz="1600" b="1"/>
        </a:p>
      </dgm:t>
    </dgm:pt>
    <dgm:pt modelId="{9FDBFBCE-AD04-45E9-86F8-A42997474540}">
      <dgm:prSet custT="1"/>
      <dgm:spPr/>
      <dgm:t>
        <a:bodyPr/>
        <a:lstStyle/>
        <a:p>
          <a:r>
            <a:rPr lang="en-GB" sz="1600" b="1" dirty="0"/>
            <a:t>World Intellectual Property Day  </a:t>
          </a:r>
        </a:p>
      </dgm:t>
    </dgm:pt>
    <dgm:pt modelId="{88057309-9ACD-4D6C-8060-36E3F9090D1B}" type="parTrans" cxnId="{C5A37ED3-C9D5-4D75-A118-9D250A477914}">
      <dgm:prSet/>
      <dgm:spPr/>
      <dgm:t>
        <a:bodyPr/>
        <a:lstStyle/>
        <a:p>
          <a:endParaRPr lang="en-GB" sz="1600" b="1"/>
        </a:p>
      </dgm:t>
    </dgm:pt>
    <dgm:pt modelId="{CFE507F6-87AC-4C4D-9552-F21BFD5B1140}" type="sibTrans" cxnId="{C5A37ED3-C9D5-4D75-A118-9D250A477914}">
      <dgm:prSet/>
      <dgm:spPr/>
      <dgm:t>
        <a:bodyPr/>
        <a:lstStyle/>
        <a:p>
          <a:endParaRPr lang="en-GB" sz="1600" b="1"/>
        </a:p>
      </dgm:t>
    </dgm:pt>
    <dgm:pt modelId="{F159405E-9A75-48A4-AA38-8FA2E96E9022}">
      <dgm:prSet custT="1"/>
      <dgm:spPr/>
      <dgm:t>
        <a:bodyPr/>
        <a:lstStyle/>
        <a:p>
          <a:r>
            <a:rPr lang="en-GB" sz="1600" b="1" dirty="0"/>
            <a:t>World MS Day</a:t>
          </a:r>
        </a:p>
      </dgm:t>
    </dgm:pt>
    <dgm:pt modelId="{BAF2E652-BD00-4329-96B9-6E8C04B8DB4C}" type="parTrans" cxnId="{0E2B7984-0BDD-4E10-8BAF-A719E26E3CB7}">
      <dgm:prSet/>
      <dgm:spPr/>
      <dgm:t>
        <a:bodyPr/>
        <a:lstStyle/>
        <a:p>
          <a:endParaRPr lang="en-GB" sz="1600" b="1"/>
        </a:p>
      </dgm:t>
    </dgm:pt>
    <dgm:pt modelId="{B1415870-245A-4220-BD28-9E9DA2C8F2E4}" type="sibTrans" cxnId="{0E2B7984-0BDD-4E10-8BAF-A719E26E3CB7}">
      <dgm:prSet/>
      <dgm:spPr/>
      <dgm:t>
        <a:bodyPr/>
        <a:lstStyle/>
        <a:p>
          <a:endParaRPr lang="en-GB" sz="1600" b="1"/>
        </a:p>
      </dgm:t>
    </dgm:pt>
    <dgm:pt modelId="{58302114-0F18-442A-A098-7853A19973BC}">
      <dgm:prSet custT="1"/>
      <dgm:spPr/>
      <dgm:t>
        <a:bodyPr/>
        <a:lstStyle/>
        <a:p>
          <a:r>
            <a:rPr lang="en-GB" sz="1400" b="1" dirty="0"/>
            <a:t>International Day Against Homophobia, Biphobia and Transphobia</a:t>
          </a:r>
        </a:p>
      </dgm:t>
    </dgm:pt>
    <dgm:pt modelId="{C738F266-D533-479B-94E9-F0FC61CF9DCE}" type="parTrans" cxnId="{99C24316-24C9-40B3-A8CC-BDEF6B26C135}">
      <dgm:prSet/>
      <dgm:spPr/>
      <dgm:t>
        <a:bodyPr/>
        <a:lstStyle/>
        <a:p>
          <a:endParaRPr lang="en-GB" sz="1600" b="1"/>
        </a:p>
      </dgm:t>
    </dgm:pt>
    <dgm:pt modelId="{780BC963-9BDD-4B0F-8EC4-0DD51C013104}" type="sibTrans" cxnId="{99C24316-24C9-40B3-A8CC-BDEF6B26C135}">
      <dgm:prSet/>
      <dgm:spPr/>
      <dgm:t>
        <a:bodyPr/>
        <a:lstStyle/>
        <a:p>
          <a:endParaRPr lang="en-GB" sz="1600" b="1"/>
        </a:p>
      </dgm:t>
    </dgm:pt>
    <dgm:pt modelId="{8AE732C0-8740-4955-B4DC-007949A3B727}">
      <dgm:prSet custT="1"/>
      <dgm:spPr/>
      <dgm:t>
        <a:bodyPr/>
        <a:lstStyle/>
        <a:p>
          <a:r>
            <a:rPr lang="en-GB" sz="1600" b="1" dirty="0"/>
            <a:t>LGBTQ Pride month</a:t>
          </a:r>
        </a:p>
      </dgm:t>
    </dgm:pt>
    <dgm:pt modelId="{EC7FDAA4-76BC-4FDA-8E0D-2026F22775ED}" type="parTrans" cxnId="{057CB3C6-20E0-4035-A8F8-C30AE45EF3C2}">
      <dgm:prSet/>
      <dgm:spPr/>
      <dgm:t>
        <a:bodyPr/>
        <a:lstStyle/>
        <a:p>
          <a:endParaRPr lang="en-GB" sz="1600" b="1"/>
        </a:p>
      </dgm:t>
    </dgm:pt>
    <dgm:pt modelId="{4B5C6E30-C453-451D-8C00-0C35E28B3EDC}" type="sibTrans" cxnId="{057CB3C6-20E0-4035-A8F8-C30AE45EF3C2}">
      <dgm:prSet/>
      <dgm:spPr/>
      <dgm:t>
        <a:bodyPr/>
        <a:lstStyle/>
        <a:p>
          <a:endParaRPr lang="en-GB" sz="1600" b="1"/>
        </a:p>
      </dgm:t>
    </dgm:pt>
    <dgm:pt modelId="{6E9FAACD-EB4E-417A-BFFD-92C950DA2FD7}">
      <dgm:prSet custT="1"/>
      <dgm:spPr/>
      <dgm:t>
        <a:bodyPr/>
        <a:lstStyle/>
        <a:p>
          <a:r>
            <a:rPr lang="en-GB" sz="1600" b="1" dirty="0"/>
            <a:t>South Asian Heritage Month</a:t>
          </a:r>
        </a:p>
      </dgm:t>
    </dgm:pt>
    <dgm:pt modelId="{FF9D18C8-3982-4EFA-AD01-2510F9F9FA2C}" type="parTrans" cxnId="{6E9D9692-3C6E-4C04-804C-1553EE655035}">
      <dgm:prSet/>
      <dgm:spPr/>
      <dgm:t>
        <a:bodyPr/>
        <a:lstStyle/>
        <a:p>
          <a:endParaRPr lang="en-GB" sz="1600" b="1"/>
        </a:p>
      </dgm:t>
    </dgm:pt>
    <dgm:pt modelId="{5D54AA06-8022-4FCA-89EB-59102313A8D2}" type="sibTrans" cxnId="{6E9D9692-3C6E-4C04-804C-1553EE655035}">
      <dgm:prSet/>
      <dgm:spPr/>
      <dgm:t>
        <a:bodyPr/>
        <a:lstStyle/>
        <a:p>
          <a:endParaRPr lang="en-GB" sz="1600" b="1"/>
        </a:p>
      </dgm:t>
    </dgm:pt>
    <dgm:pt modelId="{54EF1158-121D-4D4B-8E72-7766FF3ADCC3}">
      <dgm:prSet custT="1"/>
      <dgm:spPr/>
      <dgm:t>
        <a:bodyPr/>
        <a:lstStyle/>
        <a:p>
          <a:r>
            <a:rPr lang="en-GB" sz="1600" b="1" dirty="0"/>
            <a:t>Black History Month</a:t>
          </a:r>
        </a:p>
      </dgm:t>
    </dgm:pt>
    <dgm:pt modelId="{B77252FB-C10B-4456-AFE8-91C23C5EB734}" type="parTrans" cxnId="{C8C7C630-7F3E-4373-8240-EC0C6653909F}">
      <dgm:prSet/>
      <dgm:spPr/>
      <dgm:t>
        <a:bodyPr/>
        <a:lstStyle/>
        <a:p>
          <a:endParaRPr lang="en-GB" sz="1600" b="1"/>
        </a:p>
      </dgm:t>
    </dgm:pt>
    <dgm:pt modelId="{DD3EECEF-8345-4193-A3F7-B02D6D4447A0}" type="sibTrans" cxnId="{C8C7C630-7F3E-4373-8240-EC0C6653909F}">
      <dgm:prSet/>
      <dgm:spPr/>
      <dgm:t>
        <a:bodyPr/>
        <a:lstStyle/>
        <a:p>
          <a:endParaRPr lang="en-GB" sz="1600" b="1"/>
        </a:p>
      </dgm:t>
    </dgm:pt>
    <dgm:pt modelId="{3559CE46-42FD-47EF-8209-CF78841298B3}">
      <dgm:prSet custT="1"/>
      <dgm:spPr/>
      <dgm:t>
        <a:bodyPr/>
        <a:lstStyle/>
        <a:p>
          <a:r>
            <a:rPr lang="en-GB" sz="1600" b="1" dirty="0"/>
            <a:t>World Mental Health Day</a:t>
          </a:r>
        </a:p>
      </dgm:t>
    </dgm:pt>
    <dgm:pt modelId="{D84D391F-197E-4E7D-B8AA-B36FD7A0D480}" type="parTrans" cxnId="{A0544FA3-1289-4578-880D-61122DB9882B}">
      <dgm:prSet/>
      <dgm:spPr/>
      <dgm:t>
        <a:bodyPr/>
        <a:lstStyle/>
        <a:p>
          <a:endParaRPr lang="en-GB" sz="1600" b="1"/>
        </a:p>
      </dgm:t>
    </dgm:pt>
    <dgm:pt modelId="{D3AA1F2B-71AA-42B2-BD10-1459CF9C2782}" type="sibTrans" cxnId="{A0544FA3-1289-4578-880D-61122DB9882B}">
      <dgm:prSet/>
      <dgm:spPr/>
      <dgm:t>
        <a:bodyPr/>
        <a:lstStyle/>
        <a:p>
          <a:endParaRPr lang="en-GB" sz="1600" b="1"/>
        </a:p>
      </dgm:t>
    </dgm:pt>
    <dgm:pt modelId="{33109E1B-4591-4E1E-86AE-7E5A567EDD33}">
      <dgm:prSet custT="1"/>
      <dgm:spPr/>
      <dgm:t>
        <a:bodyPr/>
        <a:lstStyle/>
        <a:p>
          <a:r>
            <a:rPr lang="en-GB" sz="1600" b="1" dirty="0"/>
            <a:t>World Menopause Day</a:t>
          </a:r>
        </a:p>
      </dgm:t>
    </dgm:pt>
    <dgm:pt modelId="{2C963A8A-2F6F-47B5-B17A-C158C8364C78}" type="parTrans" cxnId="{532A1A62-6CE3-437F-9717-A6068B29F146}">
      <dgm:prSet/>
      <dgm:spPr/>
      <dgm:t>
        <a:bodyPr/>
        <a:lstStyle/>
        <a:p>
          <a:endParaRPr lang="en-GB" sz="1600" b="1"/>
        </a:p>
      </dgm:t>
    </dgm:pt>
    <dgm:pt modelId="{CD9C8126-F790-4E66-B6B7-F29DDA2C4C15}" type="sibTrans" cxnId="{532A1A62-6CE3-437F-9717-A6068B29F146}">
      <dgm:prSet/>
      <dgm:spPr/>
      <dgm:t>
        <a:bodyPr/>
        <a:lstStyle/>
        <a:p>
          <a:endParaRPr lang="en-GB" sz="1600" b="1"/>
        </a:p>
      </dgm:t>
    </dgm:pt>
    <dgm:pt modelId="{EDA49441-EE09-4470-8AEE-E042F0184376}">
      <dgm:prSet custT="1"/>
      <dgm:spPr/>
      <dgm:t>
        <a:bodyPr/>
        <a:lstStyle/>
        <a:p>
          <a:r>
            <a:rPr lang="en-GB" sz="1600" b="1" dirty="0"/>
            <a:t>National Mentoring Day</a:t>
          </a:r>
        </a:p>
      </dgm:t>
    </dgm:pt>
    <dgm:pt modelId="{E62B31A0-C593-4046-B78A-9115D85604C5}" type="parTrans" cxnId="{364CCE52-2FDC-41BE-870F-701A2BF07E46}">
      <dgm:prSet/>
      <dgm:spPr/>
      <dgm:t>
        <a:bodyPr/>
        <a:lstStyle/>
        <a:p>
          <a:endParaRPr lang="en-GB" sz="1600" b="1"/>
        </a:p>
      </dgm:t>
    </dgm:pt>
    <dgm:pt modelId="{432CBBF1-BF2C-434F-8647-FBF364B9C9ED}" type="sibTrans" cxnId="{364CCE52-2FDC-41BE-870F-701A2BF07E46}">
      <dgm:prSet/>
      <dgm:spPr/>
      <dgm:t>
        <a:bodyPr/>
        <a:lstStyle/>
        <a:p>
          <a:endParaRPr lang="en-GB" sz="1600" b="1"/>
        </a:p>
      </dgm:t>
    </dgm:pt>
    <dgm:pt modelId="{473454C2-A02F-40E3-A012-205B81B7A4DF}">
      <dgm:prSet custT="1"/>
      <dgm:spPr/>
      <dgm:t>
        <a:bodyPr/>
        <a:lstStyle/>
        <a:p>
          <a:r>
            <a:rPr lang="en-GB" sz="1600" b="1" dirty="0"/>
            <a:t>Trans awareness month</a:t>
          </a:r>
        </a:p>
      </dgm:t>
    </dgm:pt>
    <dgm:pt modelId="{11D9CF6A-816E-4EAD-8EF0-FABE23E44DAA}" type="parTrans" cxnId="{F78F8871-5979-427B-9477-B02F0D1FB89A}">
      <dgm:prSet/>
      <dgm:spPr/>
      <dgm:t>
        <a:bodyPr/>
        <a:lstStyle/>
        <a:p>
          <a:endParaRPr lang="en-GB" sz="1600" b="1"/>
        </a:p>
      </dgm:t>
    </dgm:pt>
    <dgm:pt modelId="{BD55E222-588D-4C23-A4E1-A65FA51DBFC1}" type="sibTrans" cxnId="{F78F8871-5979-427B-9477-B02F0D1FB89A}">
      <dgm:prSet/>
      <dgm:spPr/>
      <dgm:t>
        <a:bodyPr/>
        <a:lstStyle/>
        <a:p>
          <a:endParaRPr lang="en-GB" sz="1600" b="1"/>
        </a:p>
      </dgm:t>
    </dgm:pt>
    <dgm:pt modelId="{62139AB2-B673-4517-B0EB-2124A51853E3}">
      <dgm:prSet custT="1"/>
      <dgm:spPr/>
      <dgm:t>
        <a:bodyPr/>
        <a:lstStyle/>
        <a:p>
          <a:r>
            <a:rPr lang="en-GB" sz="1600" b="1" dirty="0"/>
            <a:t>International Day of Persons with Disabilities</a:t>
          </a:r>
        </a:p>
      </dgm:t>
    </dgm:pt>
    <dgm:pt modelId="{934AE2DA-8D81-4BD3-B305-A87F1A89F615}" type="parTrans" cxnId="{A4A32A55-7215-44E1-BB76-715C6B4554CF}">
      <dgm:prSet/>
      <dgm:spPr/>
      <dgm:t>
        <a:bodyPr/>
        <a:lstStyle/>
        <a:p>
          <a:endParaRPr lang="en-GB" sz="1600" b="1"/>
        </a:p>
      </dgm:t>
    </dgm:pt>
    <dgm:pt modelId="{96E039BC-12B5-4E40-BABB-F646A89B6702}" type="sibTrans" cxnId="{A4A32A55-7215-44E1-BB76-715C6B4554CF}">
      <dgm:prSet/>
      <dgm:spPr/>
      <dgm:t>
        <a:bodyPr/>
        <a:lstStyle/>
        <a:p>
          <a:endParaRPr lang="en-GB" sz="1600" b="1"/>
        </a:p>
      </dgm:t>
    </dgm:pt>
    <dgm:pt modelId="{68B12AB9-18B1-4BDF-909D-94DD984F4C94}">
      <dgm:prSet custT="1"/>
      <dgm:spPr/>
      <dgm:t>
        <a:bodyPr/>
        <a:lstStyle/>
        <a:p>
          <a:r>
            <a:rPr lang="en-GB" sz="1600" b="1"/>
            <a:t>Carers </a:t>
          </a:r>
          <a:r>
            <a:rPr lang="en-GB" sz="1600" b="1" dirty="0"/>
            <a:t>week</a:t>
          </a:r>
        </a:p>
      </dgm:t>
    </dgm:pt>
    <dgm:pt modelId="{B561C11C-610E-4D93-BF15-B1BF1A015B27}" type="parTrans" cxnId="{73977120-07EA-483A-8DB0-0698D0EB9DDB}">
      <dgm:prSet/>
      <dgm:spPr/>
      <dgm:t>
        <a:bodyPr/>
        <a:lstStyle/>
        <a:p>
          <a:endParaRPr lang="en-GB" sz="1600"/>
        </a:p>
      </dgm:t>
    </dgm:pt>
    <dgm:pt modelId="{EDCAF8B3-0960-4AEA-89D6-70757A26E955}" type="sibTrans" cxnId="{73977120-07EA-483A-8DB0-0698D0EB9DDB}">
      <dgm:prSet/>
      <dgm:spPr/>
      <dgm:t>
        <a:bodyPr/>
        <a:lstStyle/>
        <a:p>
          <a:endParaRPr lang="en-GB" sz="1600"/>
        </a:p>
      </dgm:t>
    </dgm:pt>
    <dgm:pt modelId="{AF7F032F-282F-4C67-B294-187A6A0AF70B}">
      <dgm:prSet custT="1"/>
      <dgm:spPr/>
      <dgm:t>
        <a:bodyPr/>
        <a:lstStyle/>
        <a:p>
          <a:r>
            <a:rPr lang="en-GB" sz="1600" b="1" dirty="0"/>
            <a:t>Religious festivals (e.g. Diwali, Hanukkah) </a:t>
          </a:r>
        </a:p>
      </dgm:t>
    </dgm:pt>
    <dgm:pt modelId="{5A001AB3-93FB-4B1F-9830-5D652823FD46}" type="parTrans" cxnId="{F774AE72-42A1-4D8E-9A74-5BD93B25A588}">
      <dgm:prSet/>
      <dgm:spPr/>
      <dgm:t>
        <a:bodyPr/>
        <a:lstStyle/>
        <a:p>
          <a:endParaRPr lang="en-GB"/>
        </a:p>
      </dgm:t>
    </dgm:pt>
    <dgm:pt modelId="{B4267255-10DD-42E6-97E4-2DF60A181B25}" type="sibTrans" cxnId="{F774AE72-42A1-4D8E-9A74-5BD93B25A588}">
      <dgm:prSet/>
      <dgm:spPr/>
      <dgm:t>
        <a:bodyPr/>
        <a:lstStyle/>
        <a:p>
          <a:endParaRPr lang="en-GB"/>
        </a:p>
      </dgm:t>
    </dgm:pt>
    <dgm:pt modelId="{020F4853-C623-4465-86E7-7CCB9A80CFF5}">
      <dgm:prSet custT="1"/>
      <dgm:spPr/>
      <dgm:t>
        <a:bodyPr/>
        <a:lstStyle/>
        <a:p>
          <a:r>
            <a:rPr lang="en-GB" sz="1600" b="1" dirty="0"/>
            <a:t>Other LGBTQ+ awareness days</a:t>
          </a:r>
        </a:p>
      </dgm:t>
    </dgm:pt>
    <dgm:pt modelId="{C71884E3-3980-40FB-82DB-A787F3EE92AA}" type="parTrans" cxnId="{566A95B1-1602-4511-941D-FCC1C3CF20B7}">
      <dgm:prSet/>
      <dgm:spPr/>
      <dgm:t>
        <a:bodyPr/>
        <a:lstStyle/>
        <a:p>
          <a:endParaRPr lang="en-GB"/>
        </a:p>
      </dgm:t>
    </dgm:pt>
    <dgm:pt modelId="{1DC3A78F-2510-46C4-9D7F-35D7A19D94FD}" type="sibTrans" cxnId="{566A95B1-1602-4511-941D-FCC1C3CF20B7}">
      <dgm:prSet/>
      <dgm:spPr/>
      <dgm:t>
        <a:bodyPr/>
        <a:lstStyle/>
        <a:p>
          <a:endParaRPr lang="en-GB"/>
        </a:p>
      </dgm:t>
    </dgm:pt>
    <dgm:pt modelId="{D92ECA27-0083-4737-A50F-7897095D32D6}">
      <dgm:prSet custT="1"/>
      <dgm:spPr/>
      <dgm:t>
        <a:bodyPr/>
        <a:lstStyle/>
        <a:p>
          <a:r>
            <a:rPr lang="en-GB" sz="1600" b="1" dirty="0"/>
            <a:t>Other awareness days for different disabilities / </a:t>
          </a:r>
          <a:r>
            <a:rPr lang="en-GB" sz="1600" b="1" dirty="0" err="1"/>
            <a:t>neurodiversities</a:t>
          </a:r>
          <a:endParaRPr lang="en-GB" sz="1600" b="1" dirty="0"/>
        </a:p>
      </dgm:t>
    </dgm:pt>
    <dgm:pt modelId="{B610A381-D653-4A65-B25F-15E23637CE59}" type="parTrans" cxnId="{DC1EB0C6-3571-4C0E-BC3F-21B050ABC852}">
      <dgm:prSet/>
      <dgm:spPr/>
      <dgm:t>
        <a:bodyPr/>
        <a:lstStyle/>
        <a:p>
          <a:endParaRPr lang="en-GB"/>
        </a:p>
      </dgm:t>
    </dgm:pt>
    <dgm:pt modelId="{1A7FC84B-DE50-4769-9200-D82A9FEA882F}" type="sibTrans" cxnId="{DC1EB0C6-3571-4C0E-BC3F-21B050ABC852}">
      <dgm:prSet/>
      <dgm:spPr/>
      <dgm:t>
        <a:bodyPr/>
        <a:lstStyle/>
        <a:p>
          <a:endParaRPr lang="en-GB"/>
        </a:p>
      </dgm:t>
    </dgm:pt>
    <dgm:pt modelId="{46A3262B-9F57-4832-BDFC-7A807A1DD42B}" type="pres">
      <dgm:prSet presAssocID="{03AA0D4B-6286-4D13-957F-D61D9300C2E1}" presName="diagram" presStyleCnt="0">
        <dgm:presLayoutVars>
          <dgm:dir/>
          <dgm:resizeHandles val="exact"/>
        </dgm:presLayoutVars>
      </dgm:prSet>
      <dgm:spPr/>
    </dgm:pt>
    <dgm:pt modelId="{69061999-72CA-4141-87BF-34AA471C3AFF}" type="pres">
      <dgm:prSet presAssocID="{25CB2FD5-15B7-47C6-BAA7-4D1A0A88E7AA}" presName="node" presStyleLbl="node1" presStyleIdx="0" presStyleCnt="19">
        <dgm:presLayoutVars>
          <dgm:bulletEnabled val="1"/>
        </dgm:presLayoutVars>
      </dgm:prSet>
      <dgm:spPr/>
    </dgm:pt>
    <dgm:pt modelId="{2ED677DC-4927-4061-BB6B-28D22855BEB1}" type="pres">
      <dgm:prSet presAssocID="{E90CBD50-F5CE-4BB5-81B9-9FDE4FB55DA9}" presName="sibTrans" presStyleCnt="0"/>
      <dgm:spPr/>
    </dgm:pt>
    <dgm:pt modelId="{BC14770F-695B-4E28-B833-C7F335EE26CB}" type="pres">
      <dgm:prSet presAssocID="{8F963ABE-7169-4D5E-AD94-57813BAE2A9B}" presName="node" presStyleLbl="node1" presStyleIdx="1" presStyleCnt="19">
        <dgm:presLayoutVars>
          <dgm:bulletEnabled val="1"/>
        </dgm:presLayoutVars>
      </dgm:prSet>
      <dgm:spPr/>
    </dgm:pt>
    <dgm:pt modelId="{33BA7F4D-3732-4CD1-BD33-75768DB1E0AB}" type="pres">
      <dgm:prSet presAssocID="{F5AC73BB-A5EA-42BC-83AD-51BF27B6A1B7}" presName="sibTrans" presStyleCnt="0"/>
      <dgm:spPr/>
    </dgm:pt>
    <dgm:pt modelId="{F1144652-75CB-429D-B3EA-3538F9209BD0}" type="pres">
      <dgm:prSet presAssocID="{E1246A18-E1C7-42E6-B0D3-6EFAEB4C377A}" presName="node" presStyleLbl="node1" presStyleIdx="2" presStyleCnt="19">
        <dgm:presLayoutVars>
          <dgm:bulletEnabled val="1"/>
        </dgm:presLayoutVars>
      </dgm:prSet>
      <dgm:spPr/>
    </dgm:pt>
    <dgm:pt modelId="{8A23DA31-DEC4-4F37-847E-7D20B95A2103}" type="pres">
      <dgm:prSet presAssocID="{593EECD9-5CD9-4B4A-94D5-831C1B124777}" presName="sibTrans" presStyleCnt="0"/>
      <dgm:spPr/>
    </dgm:pt>
    <dgm:pt modelId="{9360CA6E-2115-4E13-AFF5-4E3F749461B1}" type="pres">
      <dgm:prSet presAssocID="{4E180139-735B-4BD6-916F-743DE77DD56D}" presName="node" presStyleLbl="node1" presStyleIdx="3" presStyleCnt="19">
        <dgm:presLayoutVars>
          <dgm:bulletEnabled val="1"/>
        </dgm:presLayoutVars>
      </dgm:prSet>
      <dgm:spPr/>
    </dgm:pt>
    <dgm:pt modelId="{1EE33F8A-3781-4C9D-B19E-3824014EB406}" type="pres">
      <dgm:prSet presAssocID="{709AE580-AF2F-41A4-B6C5-CAA4749A7CFA}" presName="sibTrans" presStyleCnt="0"/>
      <dgm:spPr/>
    </dgm:pt>
    <dgm:pt modelId="{8D415035-3BF9-4C89-AA48-62DE1C8B3C28}" type="pres">
      <dgm:prSet presAssocID="{9FDBFBCE-AD04-45E9-86F8-A42997474540}" presName="node" presStyleLbl="node1" presStyleIdx="4" presStyleCnt="19">
        <dgm:presLayoutVars>
          <dgm:bulletEnabled val="1"/>
        </dgm:presLayoutVars>
      </dgm:prSet>
      <dgm:spPr/>
    </dgm:pt>
    <dgm:pt modelId="{4E1AE5F8-633E-4DB2-9054-E6ABEF288BA9}" type="pres">
      <dgm:prSet presAssocID="{CFE507F6-87AC-4C4D-9552-F21BFD5B1140}" presName="sibTrans" presStyleCnt="0"/>
      <dgm:spPr/>
    </dgm:pt>
    <dgm:pt modelId="{CEE5BBD8-4E50-48A6-9C19-7EA58E0A8E44}" type="pres">
      <dgm:prSet presAssocID="{F159405E-9A75-48A4-AA38-8FA2E96E9022}" presName="node" presStyleLbl="node1" presStyleIdx="5" presStyleCnt="19">
        <dgm:presLayoutVars>
          <dgm:bulletEnabled val="1"/>
        </dgm:presLayoutVars>
      </dgm:prSet>
      <dgm:spPr/>
    </dgm:pt>
    <dgm:pt modelId="{7E951F39-37B1-447B-93E7-919151988418}" type="pres">
      <dgm:prSet presAssocID="{B1415870-245A-4220-BD28-9E9DA2C8F2E4}" presName="sibTrans" presStyleCnt="0"/>
      <dgm:spPr/>
    </dgm:pt>
    <dgm:pt modelId="{76A29277-AA8C-4B4E-AC3F-95964EE2F752}" type="pres">
      <dgm:prSet presAssocID="{58302114-0F18-442A-A098-7853A19973BC}" presName="node" presStyleLbl="node1" presStyleIdx="6" presStyleCnt="19">
        <dgm:presLayoutVars>
          <dgm:bulletEnabled val="1"/>
        </dgm:presLayoutVars>
      </dgm:prSet>
      <dgm:spPr/>
    </dgm:pt>
    <dgm:pt modelId="{E622007E-53EA-4419-988D-6FE69D0BD79B}" type="pres">
      <dgm:prSet presAssocID="{780BC963-9BDD-4B0F-8EC4-0DD51C013104}" presName="sibTrans" presStyleCnt="0"/>
      <dgm:spPr/>
    </dgm:pt>
    <dgm:pt modelId="{2D629B3C-85AC-4483-B935-BC8911F6405B}" type="pres">
      <dgm:prSet presAssocID="{68B12AB9-18B1-4BDF-909D-94DD984F4C94}" presName="node" presStyleLbl="node1" presStyleIdx="7" presStyleCnt="19">
        <dgm:presLayoutVars>
          <dgm:bulletEnabled val="1"/>
        </dgm:presLayoutVars>
      </dgm:prSet>
      <dgm:spPr/>
    </dgm:pt>
    <dgm:pt modelId="{7A548A22-603F-4B40-BB13-A960B4D6562C}" type="pres">
      <dgm:prSet presAssocID="{EDCAF8B3-0960-4AEA-89D6-70757A26E955}" presName="sibTrans" presStyleCnt="0"/>
      <dgm:spPr/>
    </dgm:pt>
    <dgm:pt modelId="{193B9C13-12CF-4FDE-8978-DCD8117B43D8}" type="pres">
      <dgm:prSet presAssocID="{8AE732C0-8740-4955-B4DC-007949A3B727}" presName="node" presStyleLbl="node1" presStyleIdx="8" presStyleCnt="19">
        <dgm:presLayoutVars>
          <dgm:bulletEnabled val="1"/>
        </dgm:presLayoutVars>
      </dgm:prSet>
      <dgm:spPr/>
    </dgm:pt>
    <dgm:pt modelId="{FF0D5339-7F10-40C4-874B-64E9A60347D9}" type="pres">
      <dgm:prSet presAssocID="{4B5C6E30-C453-451D-8C00-0C35E28B3EDC}" presName="sibTrans" presStyleCnt="0"/>
      <dgm:spPr/>
    </dgm:pt>
    <dgm:pt modelId="{8B7F238E-9F00-4D57-81E9-4FBF0B796A3C}" type="pres">
      <dgm:prSet presAssocID="{6E9FAACD-EB4E-417A-BFFD-92C950DA2FD7}" presName="node" presStyleLbl="node1" presStyleIdx="9" presStyleCnt="19">
        <dgm:presLayoutVars>
          <dgm:bulletEnabled val="1"/>
        </dgm:presLayoutVars>
      </dgm:prSet>
      <dgm:spPr/>
    </dgm:pt>
    <dgm:pt modelId="{43EF8B4E-916A-4B8B-9BD2-FB6479F1EBFB}" type="pres">
      <dgm:prSet presAssocID="{5D54AA06-8022-4FCA-89EB-59102313A8D2}" presName="sibTrans" presStyleCnt="0"/>
      <dgm:spPr/>
    </dgm:pt>
    <dgm:pt modelId="{22BDAF71-4432-42C6-9B73-B352521116F2}" type="pres">
      <dgm:prSet presAssocID="{54EF1158-121D-4D4B-8E72-7766FF3ADCC3}" presName="node" presStyleLbl="node1" presStyleIdx="10" presStyleCnt="19">
        <dgm:presLayoutVars>
          <dgm:bulletEnabled val="1"/>
        </dgm:presLayoutVars>
      </dgm:prSet>
      <dgm:spPr/>
    </dgm:pt>
    <dgm:pt modelId="{3070557A-41CA-4353-8583-774F842E3D60}" type="pres">
      <dgm:prSet presAssocID="{DD3EECEF-8345-4193-A3F7-B02D6D4447A0}" presName="sibTrans" presStyleCnt="0"/>
      <dgm:spPr/>
    </dgm:pt>
    <dgm:pt modelId="{FCC5CCB4-5778-4030-8964-D2901216758C}" type="pres">
      <dgm:prSet presAssocID="{3559CE46-42FD-47EF-8209-CF78841298B3}" presName="node" presStyleLbl="node1" presStyleIdx="11" presStyleCnt="19">
        <dgm:presLayoutVars>
          <dgm:bulletEnabled val="1"/>
        </dgm:presLayoutVars>
      </dgm:prSet>
      <dgm:spPr/>
    </dgm:pt>
    <dgm:pt modelId="{A2AB04FD-E076-433A-947C-955A00B0095D}" type="pres">
      <dgm:prSet presAssocID="{D3AA1F2B-71AA-42B2-BD10-1459CF9C2782}" presName="sibTrans" presStyleCnt="0"/>
      <dgm:spPr/>
    </dgm:pt>
    <dgm:pt modelId="{DC7F47CB-3CCF-4F13-86C1-A1044CE556C4}" type="pres">
      <dgm:prSet presAssocID="{33109E1B-4591-4E1E-86AE-7E5A567EDD33}" presName="node" presStyleLbl="node1" presStyleIdx="12" presStyleCnt="19">
        <dgm:presLayoutVars>
          <dgm:bulletEnabled val="1"/>
        </dgm:presLayoutVars>
      </dgm:prSet>
      <dgm:spPr/>
    </dgm:pt>
    <dgm:pt modelId="{9EDDE2D0-E611-4C7F-BC4A-3F9879F499A0}" type="pres">
      <dgm:prSet presAssocID="{CD9C8126-F790-4E66-B6B7-F29DDA2C4C15}" presName="sibTrans" presStyleCnt="0"/>
      <dgm:spPr/>
    </dgm:pt>
    <dgm:pt modelId="{B5603F48-336A-433F-A373-CF5592F1253D}" type="pres">
      <dgm:prSet presAssocID="{EDA49441-EE09-4470-8AEE-E042F0184376}" presName="node" presStyleLbl="node1" presStyleIdx="13" presStyleCnt="19">
        <dgm:presLayoutVars>
          <dgm:bulletEnabled val="1"/>
        </dgm:presLayoutVars>
      </dgm:prSet>
      <dgm:spPr/>
    </dgm:pt>
    <dgm:pt modelId="{1ADA5383-6633-4FB7-B0DF-D29BA9D6240B}" type="pres">
      <dgm:prSet presAssocID="{432CBBF1-BF2C-434F-8647-FBF364B9C9ED}" presName="sibTrans" presStyleCnt="0"/>
      <dgm:spPr/>
    </dgm:pt>
    <dgm:pt modelId="{5F4BD948-2BA4-4F0D-B5BC-4672C18044F2}" type="pres">
      <dgm:prSet presAssocID="{473454C2-A02F-40E3-A012-205B81B7A4DF}" presName="node" presStyleLbl="node1" presStyleIdx="14" presStyleCnt="19">
        <dgm:presLayoutVars>
          <dgm:bulletEnabled val="1"/>
        </dgm:presLayoutVars>
      </dgm:prSet>
      <dgm:spPr/>
    </dgm:pt>
    <dgm:pt modelId="{C68468A6-30A0-4DD4-92BB-5385E17B75AF}" type="pres">
      <dgm:prSet presAssocID="{BD55E222-588D-4C23-A4E1-A65FA51DBFC1}" presName="sibTrans" presStyleCnt="0"/>
      <dgm:spPr/>
    </dgm:pt>
    <dgm:pt modelId="{91012D3C-C7B8-47E0-8D97-5D97F7DE5AE7}" type="pres">
      <dgm:prSet presAssocID="{62139AB2-B673-4517-B0EB-2124A51853E3}" presName="node" presStyleLbl="node1" presStyleIdx="15" presStyleCnt="19">
        <dgm:presLayoutVars>
          <dgm:bulletEnabled val="1"/>
        </dgm:presLayoutVars>
      </dgm:prSet>
      <dgm:spPr/>
    </dgm:pt>
    <dgm:pt modelId="{05636338-D5C3-4EF0-B8BB-765E4E14E9AC}" type="pres">
      <dgm:prSet presAssocID="{96E039BC-12B5-4E40-BABB-F646A89B6702}" presName="sibTrans" presStyleCnt="0"/>
      <dgm:spPr/>
    </dgm:pt>
    <dgm:pt modelId="{8DF542D5-FE23-4B16-BA38-0150F5636358}" type="pres">
      <dgm:prSet presAssocID="{AF7F032F-282F-4C67-B294-187A6A0AF70B}" presName="node" presStyleLbl="node1" presStyleIdx="16" presStyleCnt="19">
        <dgm:presLayoutVars>
          <dgm:bulletEnabled val="1"/>
        </dgm:presLayoutVars>
      </dgm:prSet>
      <dgm:spPr/>
    </dgm:pt>
    <dgm:pt modelId="{9B687843-11D1-4E98-9DE6-42CEFEE6E489}" type="pres">
      <dgm:prSet presAssocID="{B4267255-10DD-42E6-97E4-2DF60A181B25}" presName="sibTrans" presStyleCnt="0"/>
      <dgm:spPr/>
    </dgm:pt>
    <dgm:pt modelId="{C3382DA2-0505-4F60-832A-388F5C00A480}" type="pres">
      <dgm:prSet presAssocID="{020F4853-C623-4465-86E7-7CCB9A80CFF5}" presName="node" presStyleLbl="node1" presStyleIdx="17" presStyleCnt="19">
        <dgm:presLayoutVars>
          <dgm:bulletEnabled val="1"/>
        </dgm:presLayoutVars>
      </dgm:prSet>
      <dgm:spPr/>
    </dgm:pt>
    <dgm:pt modelId="{65E9A884-7DC3-42C1-B646-8D867622A351}" type="pres">
      <dgm:prSet presAssocID="{1DC3A78F-2510-46C4-9D7F-35D7A19D94FD}" presName="sibTrans" presStyleCnt="0"/>
      <dgm:spPr/>
    </dgm:pt>
    <dgm:pt modelId="{B60ABEA1-A4E0-4AF0-9CBB-282B1CC3E577}" type="pres">
      <dgm:prSet presAssocID="{D92ECA27-0083-4737-A50F-7897095D32D6}" presName="node" presStyleLbl="node1" presStyleIdx="18" presStyleCnt="19">
        <dgm:presLayoutVars>
          <dgm:bulletEnabled val="1"/>
        </dgm:presLayoutVars>
      </dgm:prSet>
      <dgm:spPr/>
    </dgm:pt>
  </dgm:ptLst>
  <dgm:cxnLst>
    <dgm:cxn modelId="{D06A2807-7F21-4480-924F-6E0EFB5C76B1}" type="presOf" srcId="{D92ECA27-0083-4737-A50F-7897095D32D6}" destId="{B60ABEA1-A4E0-4AF0-9CBB-282B1CC3E577}" srcOrd="0" destOrd="0" presId="urn:microsoft.com/office/officeart/2005/8/layout/default"/>
    <dgm:cxn modelId="{29B2F809-B08E-434D-8815-893611B6036C}" type="presOf" srcId="{020F4853-C623-4465-86E7-7CCB9A80CFF5}" destId="{C3382DA2-0505-4F60-832A-388F5C00A480}" srcOrd="0" destOrd="0" presId="urn:microsoft.com/office/officeart/2005/8/layout/default"/>
    <dgm:cxn modelId="{70D19C14-3ECC-49D6-B389-76BDAE01EBDD}" type="presOf" srcId="{4E180139-735B-4BD6-916F-743DE77DD56D}" destId="{9360CA6E-2115-4E13-AFF5-4E3F749461B1}" srcOrd="0" destOrd="0" presId="urn:microsoft.com/office/officeart/2005/8/layout/default"/>
    <dgm:cxn modelId="{99C24316-24C9-40B3-A8CC-BDEF6B26C135}" srcId="{03AA0D4B-6286-4D13-957F-D61D9300C2E1}" destId="{58302114-0F18-442A-A098-7853A19973BC}" srcOrd="6" destOrd="0" parTransId="{C738F266-D533-479B-94E9-F0FC61CF9DCE}" sibTransId="{780BC963-9BDD-4B0F-8EC4-0DD51C013104}"/>
    <dgm:cxn modelId="{D8AA8F16-A7AC-4552-BF23-7A66A4A86B64}" srcId="{03AA0D4B-6286-4D13-957F-D61D9300C2E1}" destId="{E1246A18-E1C7-42E6-B0D3-6EFAEB4C377A}" srcOrd="2" destOrd="0" parTransId="{30ED89FF-E955-4270-A232-514685380AE3}" sibTransId="{593EECD9-5CD9-4B4A-94D5-831C1B124777}"/>
    <dgm:cxn modelId="{48DA621B-AED2-4263-AD47-E7D5CE6C64E1}" type="presOf" srcId="{25CB2FD5-15B7-47C6-BAA7-4D1A0A88E7AA}" destId="{69061999-72CA-4141-87BF-34AA471C3AFF}" srcOrd="0" destOrd="0" presId="urn:microsoft.com/office/officeart/2005/8/layout/default"/>
    <dgm:cxn modelId="{73977120-07EA-483A-8DB0-0698D0EB9DDB}" srcId="{03AA0D4B-6286-4D13-957F-D61D9300C2E1}" destId="{68B12AB9-18B1-4BDF-909D-94DD984F4C94}" srcOrd="7" destOrd="0" parTransId="{B561C11C-610E-4D93-BF15-B1BF1A015B27}" sibTransId="{EDCAF8B3-0960-4AEA-89D6-70757A26E955}"/>
    <dgm:cxn modelId="{041F6126-321D-4147-98A2-D747DC60DCFB}" srcId="{03AA0D4B-6286-4D13-957F-D61D9300C2E1}" destId="{4E180139-735B-4BD6-916F-743DE77DD56D}" srcOrd="3" destOrd="0" parTransId="{3969138F-2339-4A02-B244-2454E93B7D97}" sibTransId="{709AE580-AF2F-41A4-B6C5-CAA4749A7CFA}"/>
    <dgm:cxn modelId="{BCFB362A-0739-4B88-81CD-9C5847E64910}" type="presOf" srcId="{473454C2-A02F-40E3-A012-205B81B7A4DF}" destId="{5F4BD948-2BA4-4F0D-B5BC-4672C18044F2}" srcOrd="0" destOrd="0" presId="urn:microsoft.com/office/officeart/2005/8/layout/default"/>
    <dgm:cxn modelId="{C8C7C630-7F3E-4373-8240-EC0C6653909F}" srcId="{03AA0D4B-6286-4D13-957F-D61D9300C2E1}" destId="{54EF1158-121D-4D4B-8E72-7766FF3ADCC3}" srcOrd="10" destOrd="0" parTransId="{B77252FB-C10B-4456-AFE8-91C23C5EB734}" sibTransId="{DD3EECEF-8345-4193-A3F7-B02D6D4447A0}"/>
    <dgm:cxn modelId="{A3C2D337-D35A-47A4-919D-1E07A52C901F}" srcId="{03AA0D4B-6286-4D13-957F-D61D9300C2E1}" destId="{25CB2FD5-15B7-47C6-BAA7-4D1A0A88E7AA}" srcOrd="0" destOrd="0" parTransId="{85C5C34D-9F68-4257-A51C-4A53B4B8AD2C}" sibTransId="{E90CBD50-F5CE-4BB5-81B9-9FDE4FB55DA9}"/>
    <dgm:cxn modelId="{3ABFCC41-8AE1-479B-AE76-68E663118FED}" type="presOf" srcId="{9FDBFBCE-AD04-45E9-86F8-A42997474540}" destId="{8D415035-3BF9-4C89-AA48-62DE1C8B3C28}" srcOrd="0" destOrd="0" presId="urn:microsoft.com/office/officeart/2005/8/layout/default"/>
    <dgm:cxn modelId="{532A1A62-6CE3-437F-9717-A6068B29F146}" srcId="{03AA0D4B-6286-4D13-957F-D61D9300C2E1}" destId="{33109E1B-4591-4E1E-86AE-7E5A567EDD33}" srcOrd="12" destOrd="0" parTransId="{2C963A8A-2F6F-47B5-B17A-C158C8364C78}" sibTransId="{CD9C8126-F790-4E66-B6B7-F29DDA2C4C15}"/>
    <dgm:cxn modelId="{EFEA514A-D1CD-4D73-86E5-BB924BF64A9A}" type="presOf" srcId="{E1246A18-E1C7-42E6-B0D3-6EFAEB4C377A}" destId="{F1144652-75CB-429D-B3EA-3538F9209BD0}" srcOrd="0" destOrd="0" presId="urn:microsoft.com/office/officeart/2005/8/layout/default"/>
    <dgm:cxn modelId="{AAE52071-E0D3-4B13-BFEC-E2D8BF2626DD}" type="presOf" srcId="{03AA0D4B-6286-4D13-957F-D61D9300C2E1}" destId="{46A3262B-9F57-4832-BDFC-7A807A1DD42B}" srcOrd="0" destOrd="0" presId="urn:microsoft.com/office/officeart/2005/8/layout/default"/>
    <dgm:cxn modelId="{F78F8871-5979-427B-9477-B02F0D1FB89A}" srcId="{03AA0D4B-6286-4D13-957F-D61D9300C2E1}" destId="{473454C2-A02F-40E3-A012-205B81B7A4DF}" srcOrd="14" destOrd="0" parTransId="{11D9CF6A-816E-4EAD-8EF0-FABE23E44DAA}" sibTransId="{BD55E222-588D-4C23-A4E1-A65FA51DBFC1}"/>
    <dgm:cxn modelId="{339B6E52-42CC-4B29-BAB7-B50515CDE986}" type="presOf" srcId="{3559CE46-42FD-47EF-8209-CF78841298B3}" destId="{FCC5CCB4-5778-4030-8964-D2901216758C}" srcOrd="0" destOrd="0" presId="urn:microsoft.com/office/officeart/2005/8/layout/default"/>
    <dgm:cxn modelId="{F774AE72-42A1-4D8E-9A74-5BD93B25A588}" srcId="{03AA0D4B-6286-4D13-957F-D61D9300C2E1}" destId="{AF7F032F-282F-4C67-B294-187A6A0AF70B}" srcOrd="16" destOrd="0" parTransId="{5A001AB3-93FB-4B1F-9830-5D652823FD46}" sibTransId="{B4267255-10DD-42E6-97E4-2DF60A181B25}"/>
    <dgm:cxn modelId="{364CCE52-2FDC-41BE-870F-701A2BF07E46}" srcId="{03AA0D4B-6286-4D13-957F-D61D9300C2E1}" destId="{EDA49441-EE09-4470-8AEE-E042F0184376}" srcOrd="13" destOrd="0" parTransId="{E62B31A0-C593-4046-B78A-9115D85604C5}" sibTransId="{432CBBF1-BF2C-434F-8647-FBF364B9C9ED}"/>
    <dgm:cxn modelId="{4D982773-FC97-439E-A762-6DD5942CD502}" type="presOf" srcId="{6E9FAACD-EB4E-417A-BFFD-92C950DA2FD7}" destId="{8B7F238E-9F00-4D57-81E9-4FBF0B796A3C}" srcOrd="0" destOrd="0" presId="urn:microsoft.com/office/officeart/2005/8/layout/default"/>
    <dgm:cxn modelId="{A4A32A55-7215-44E1-BB76-715C6B4554CF}" srcId="{03AA0D4B-6286-4D13-957F-D61D9300C2E1}" destId="{62139AB2-B673-4517-B0EB-2124A51853E3}" srcOrd="15" destOrd="0" parTransId="{934AE2DA-8D81-4BD3-B305-A87F1A89F615}" sibTransId="{96E039BC-12B5-4E40-BABB-F646A89B6702}"/>
    <dgm:cxn modelId="{92EC4955-FD00-4C0E-B721-F2147DB30CBC}" type="presOf" srcId="{AF7F032F-282F-4C67-B294-187A6A0AF70B}" destId="{8DF542D5-FE23-4B16-BA38-0150F5636358}" srcOrd="0" destOrd="0" presId="urn:microsoft.com/office/officeart/2005/8/layout/default"/>
    <dgm:cxn modelId="{A9ECDF7A-9BF2-4726-9056-E16FB175BA8F}" type="presOf" srcId="{58302114-0F18-442A-A098-7853A19973BC}" destId="{76A29277-AA8C-4B4E-AC3F-95964EE2F752}" srcOrd="0" destOrd="0" presId="urn:microsoft.com/office/officeart/2005/8/layout/default"/>
    <dgm:cxn modelId="{39482F82-D59E-4AC2-A51D-24EDC7D17B24}" type="presOf" srcId="{62139AB2-B673-4517-B0EB-2124A51853E3}" destId="{91012D3C-C7B8-47E0-8D97-5D97F7DE5AE7}" srcOrd="0" destOrd="0" presId="urn:microsoft.com/office/officeart/2005/8/layout/default"/>
    <dgm:cxn modelId="{0E2B7984-0BDD-4E10-8BAF-A719E26E3CB7}" srcId="{03AA0D4B-6286-4D13-957F-D61D9300C2E1}" destId="{F159405E-9A75-48A4-AA38-8FA2E96E9022}" srcOrd="5" destOrd="0" parTransId="{BAF2E652-BD00-4329-96B9-6E8C04B8DB4C}" sibTransId="{B1415870-245A-4220-BD28-9E9DA2C8F2E4}"/>
    <dgm:cxn modelId="{6E9D9692-3C6E-4C04-804C-1553EE655035}" srcId="{03AA0D4B-6286-4D13-957F-D61D9300C2E1}" destId="{6E9FAACD-EB4E-417A-BFFD-92C950DA2FD7}" srcOrd="9" destOrd="0" parTransId="{FF9D18C8-3982-4EFA-AD01-2510F9F9FA2C}" sibTransId="{5D54AA06-8022-4FCA-89EB-59102313A8D2}"/>
    <dgm:cxn modelId="{38E5459B-A5B7-46E8-99FC-02017BF2F37E}" type="presOf" srcId="{8F963ABE-7169-4D5E-AD94-57813BAE2A9B}" destId="{BC14770F-695B-4E28-B833-C7F335EE26CB}" srcOrd="0" destOrd="0" presId="urn:microsoft.com/office/officeart/2005/8/layout/default"/>
    <dgm:cxn modelId="{45C10D9E-1367-4209-ADAC-E96B97522649}" type="presOf" srcId="{33109E1B-4591-4E1E-86AE-7E5A567EDD33}" destId="{DC7F47CB-3CCF-4F13-86C1-A1044CE556C4}" srcOrd="0" destOrd="0" presId="urn:microsoft.com/office/officeart/2005/8/layout/default"/>
    <dgm:cxn modelId="{A0544FA3-1289-4578-880D-61122DB9882B}" srcId="{03AA0D4B-6286-4D13-957F-D61D9300C2E1}" destId="{3559CE46-42FD-47EF-8209-CF78841298B3}" srcOrd="11" destOrd="0" parTransId="{D84D391F-197E-4E7D-B8AA-B36FD7A0D480}" sibTransId="{D3AA1F2B-71AA-42B2-BD10-1459CF9C2782}"/>
    <dgm:cxn modelId="{1DBFACA5-E459-4334-B329-1E97CD7D37BE}" type="presOf" srcId="{54EF1158-121D-4D4B-8E72-7766FF3ADCC3}" destId="{22BDAF71-4432-42C6-9B73-B352521116F2}" srcOrd="0" destOrd="0" presId="urn:microsoft.com/office/officeart/2005/8/layout/default"/>
    <dgm:cxn modelId="{566A95B1-1602-4511-941D-FCC1C3CF20B7}" srcId="{03AA0D4B-6286-4D13-957F-D61D9300C2E1}" destId="{020F4853-C623-4465-86E7-7CCB9A80CFF5}" srcOrd="17" destOrd="0" parTransId="{C71884E3-3980-40FB-82DB-A787F3EE92AA}" sibTransId="{1DC3A78F-2510-46C4-9D7F-35D7A19D94FD}"/>
    <dgm:cxn modelId="{87107EBD-4F48-4A17-80CF-78A179C83A42}" type="presOf" srcId="{8AE732C0-8740-4955-B4DC-007949A3B727}" destId="{193B9C13-12CF-4FDE-8978-DCD8117B43D8}" srcOrd="0" destOrd="0" presId="urn:microsoft.com/office/officeart/2005/8/layout/default"/>
    <dgm:cxn modelId="{DC1EB0C6-3571-4C0E-BC3F-21B050ABC852}" srcId="{03AA0D4B-6286-4D13-957F-D61D9300C2E1}" destId="{D92ECA27-0083-4737-A50F-7897095D32D6}" srcOrd="18" destOrd="0" parTransId="{B610A381-D653-4A65-B25F-15E23637CE59}" sibTransId="{1A7FC84B-DE50-4769-9200-D82A9FEA882F}"/>
    <dgm:cxn modelId="{057CB3C6-20E0-4035-A8F8-C30AE45EF3C2}" srcId="{03AA0D4B-6286-4D13-957F-D61D9300C2E1}" destId="{8AE732C0-8740-4955-B4DC-007949A3B727}" srcOrd="8" destOrd="0" parTransId="{EC7FDAA4-76BC-4FDA-8E0D-2026F22775ED}" sibTransId="{4B5C6E30-C453-451D-8C00-0C35E28B3EDC}"/>
    <dgm:cxn modelId="{2CF0D0CC-8AF9-4D0A-A65D-E1652D7F4A96}" type="presOf" srcId="{F159405E-9A75-48A4-AA38-8FA2E96E9022}" destId="{CEE5BBD8-4E50-48A6-9C19-7EA58E0A8E44}" srcOrd="0" destOrd="0" presId="urn:microsoft.com/office/officeart/2005/8/layout/default"/>
    <dgm:cxn modelId="{C5A37ED3-C9D5-4D75-A118-9D250A477914}" srcId="{03AA0D4B-6286-4D13-957F-D61D9300C2E1}" destId="{9FDBFBCE-AD04-45E9-86F8-A42997474540}" srcOrd="4" destOrd="0" parTransId="{88057309-9ACD-4D6C-8060-36E3F9090D1B}" sibTransId="{CFE507F6-87AC-4C4D-9552-F21BFD5B1140}"/>
    <dgm:cxn modelId="{59A560D6-0E8E-432E-B56A-19B69CB0B08A}" srcId="{03AA0D4B-6286-4D13-957F-D61D9300C2E1}" destId="{8F963ABE-7169-4D5E-AD94-57813BAE2A9B}" srcOrd="1" destOrd="0" parTransId="{C84B0874-2A5E-4E3E-BCA4-244CA581256D}" sibTransId="{F5AC73BB-A5EA-42BC-83AD-51BF27B6A1B7}"/>
    <dgm:cxn modelId="{BB43E7E2-8EBC-40F5-9EA0-B1BE1BD23E58}" type="presOf" srcId="{EDA49441-EE09-4470-8AEE-E042F0184376}" destId="{B5603F48-336A-433F-A373-CF5592F1253D}" srcOrd="0" destOrd="0" presId="urn:microsoft.com/office/officeart/2005/8/layout/default"/>
    <dgm:cxn modelId="{51A82EFD-54CF-4057-BC16-29DB31F4E1A9}" type="presOf" srcId="{68B12AB9-18B1-4BDF-909D-94DD984F4C94}" destId="{2D629B3C-85AC-4483-B935-BC8911F6405B}" srcOrd="0" destOrd="0" presId="urn:microsoft.com/office/officeart/2005/8/layout/default"/>
    <dgm:cxn modelId="{3F3A0D02-48C7-4DE5-B09C-E8E9216316D0}" type="presParOf" srcId="{46A3262B-9F57-4832-BDFC-7A807A1DD42B}" destId="{69061999-72CA-4141-87BF-34AA471C3AFF}" srcOrd="0" destOrd="0" presId="urn:microsoft.com/office/officeart/2005/8/layout/default"/>
    <dgm:cxn modelId="{A2A7FC30-2005-4ADD-B46A-F4436C258D30}" type="presParOf" srcId="{46A3262B-9F57-4832-BDFC-7A807A1DD42B}" destId="{2ED677DC-4927-4061-BB6B-28D22855BEB1}" srcOrd="1" destOrd="0" presId="urn:microsoft.com/office/officeart/2005/8/layout/default"/>
    <dgm:cxn modelId="{A3B40DF4-59D6-4757-8039-246DADC3E32A}" type="presParOf" srcId="{46A3262B-9F57-4832-BDFC-7A807A1DD42B}" destId="{BC14770F-695B-4E28-B833-C7F335EE26CB}" srcOrd="2" destOrd="0" presId="urn:microsoft.com/office/officeart/2005/8/layout/default"/>
    <dgm:cxn modelId="{6062179B-B8A2-4DA0-A0DA-01FAB734704F}" type="presParOf" srcId="{46A3262B-9F57-4832-BDFC-7A807A1DD42B}" destId="{33BA7F4D-3732-4CD1-BD33-75768DB1E0AB}" srcOrd="3" destOrd="0" presId="urn:microsoft.com/office/officeart/2005/8/layout/default"/>
    <dgm:cxn modelId="{85ED060E-69B3-4802-8F2A-4158248D71D3}" type="presParOf" srcId="{46A3262B-9F57-4832-BDFC-7A807A1DD42B}" destId="{F1144652-75CB-429D-B3EA-3538F9209BD0}" srcOrd="4" destOrd="0" presId="urn:microsoft.com/office/officeart/2005/8/layout/default"/>
    <dgm:cxn modelId="{37A56C45-6E39-4BB7-A38E-63649DBAEFD1}" type="presParOf" srcId="{46A3262B-9F57-4832-BDFC-7A807A1DD42B}" destId="{8A23DA31-DEC4-4F37-847E-7D20B95A2103}" srcOrd="5" destOrd="0" presId="urn:microsoft.com/office/officeart/2005/8/layout/default"/>
    <dgm:cxn modelId="{3C134947-3052-4524-92EE-FFCD72828B2C}" type="presParOf" srcId="{46A3262B-9F57-4832-BDFC-7A807A1DD42B}" destId="{9360CA6E-2115-4E13-AFF5-4E3F749461B1}" srcOrd="6" destOrd="0" presId="urn:microsoft.com/office/officeart/2005/8/layout/default"/>
    <dgm:cxn modelId="{B4B9073A-2809-445F-84DF-7B6663F63163}" type="presParOf" srcId="{46A3262B-9F57-4832-BDFC-7A807A1DD42B}" destId="{1EE33F8A-3781-4C9D-B19E-3824014EB406}" srcOrd="7" destOrd="0" presId="urn:microsoft.com/office/officeart/2005/8/layout/default"/>
    <dgm:cxn modelId="{04983EBC-22D4-4588-874A-2221B5ABBC29}" type="presParOf" srcId="{46A3262B-9F57-4832-BDFC-7A807A1DD42B}" destId="{8D415035-3BF9-4C89-AA48-62DE1C8B3C28}" srcOrd="8" destOrd="0" presId="urn:microsoft.com/office/officeart/2005/8/layout/default"/>
    <dgm:cxn modelId="{F0D79474-8306-449C-BD12-F9C6DFEEB7DF}" type="presParOf" srcId="{46A3262B-9F57-4832-BDFC-7A807A1DD42B}" destId="{4E1AE5F8-633E-4DB2-9054-E6ABEF288BA9}" srcOrd="9" destOrd="0" presId="urn:microsoft.com/office/officeart/2005/8/layout/default"/>
    <dgm:cxn modelId="{5ACDDF73-609A-4AC9-A525-CC0FAF4CE14D}" type="presParOf" srcId="{46A3262B-9F57-4832-BDFC-7A807A1DD42B}" destId="{CEE5BBD8-4E50-48A6-9C19-7EA58E0A8E44}" srcOrd="10" destOrd="0" presId="urn:microsoft.com/office/officeart/2005/8/layout/default"/>
    <dgm:cxn modelId="{91771614-A62A-447E-B3B4-B629415FF330}" type="presParOf" srcId="{46A3262B-9F57-4832-BDFC-7A807A1DD42B}" destId="{7E951F39-37B1-447B-93E7-919151988418}" srcOrd="11" destOrd="0" presId="urn:microsoft.com/office/officeart/2005/8/layout/default"/>
    <dgm:cxn modelId="{DF46202F-FABF-4E30-9C29-C0EB452213D8}" type="presParOf" srcId="{46A3262B-9F57-4832-BDFC-7A807A1DD42B}" destId="{76A29277-AA8C-4B4E-AC3F-95964EE2F752}" srcOrd="12" destOrd="0" presId="urn:microsoft.com/office/officeart/2005/8/layout/default"/>
    <dgm:cxn modelId="{AAA51A5D-CE02-436A-AE30-798ED6764F08}" type="presParOf" srcId="{46A3262B-9F57-4832-BDFC-7A807A1DD42B}" destId="{E622007E-53EA-4419-988D-6FE69D0BD79B}" srcOrd="13" destOrd="0" presId="urn:microsoft.com/office/officeart/2005/8/layout/default"/>
    <dgm:cxn modelId="{DE35AC37-29F0-4DD8-9715-F0B5C221D419}" type="presParOf" srcId="{46A3262B-9F57-4832-BDFC-7A807A1DD42B}" destId="{2D629B3C-85AC-4483-B935-BC8911F6405B}" srcOrd="14" destOrd="0" presId="urn:microsoft.com/office/officeart/2005/8/layout/default"/>
    <dgm:cxn modelId="{0A33E3E1-7DE0-4143-9F47-81D221B85967}" type="presParOf" srcId="{46A3262B-9F57-4832-BDFC-7A807A1DD42B}" destId="{7A548A22-603F-4B40-BB13-A960B4D6562C}" srcOrd="15" destOrd="0" presId="urn:microsoft.com/office/officeart/2005/8/layout/default"/>
    <dgm:cxn modelId="{42739261-29F3-47D0-BD58-D808E656A4CC}" type="presParOf" srcId="{46A3262B-9F57-4832-BDFC-7A807A1DD42B}" destId="{193B9C13-12CF-4FDE-8978-DCD8117B43D8}" srcOrd="16" destOrd="0" presId="urn:microsoft.com/office/officeart/2005/8/layout/default"/>
    <dgm:cxn modelId="{81F013CD-0ED9-45ED-9E4A-A90134561F2F}" type="presParOf" srcId="{46A3262B-9F57-4832-BDFC-7A807A1DD42B}" destId="{FF0D5339-7F10-40C4-874B-64E9A60347D9}" srcOrd="17" destOrd="0" presId="urn:microsoft.com/office/officeart/2005/8/layout/default"/>
    <dgm:cxn modelId="{ED237214-6FB9-41AA-B65E-01ECE967C443}" type="presParOf" srcId="{46A3262B-9F57-4832-BDFC-7A807A1DD42B}" destId="{8B7F238E-9F00-4D57-81E9-4FBF0B796A3C}" srcOrd="18" destOrd="0" presId="urn:microsoft.com/office/officeart/2005/8/layout/default"/>
    <dgm:cxn modelId="{AC5C0C0F-4180-4696-AE17-F60D5B2389F5}" type="presParOf" srcId="{46A3262B-9F57-4832-BDFC-7A807A1DD42B}" destId="{43EF8B4E-916A-4B8B-9BD2-FB6479F1EBFB}" srcOrd="19" destOrd="0" presId="urn:microsoft.com/office/officeart/2005/8/layout/default"/>
    <dgm:cxn modelId="{8B756985-70B6-4878-A539-B67B6AC9E4AB}" type="presParOf" srcId="{46A3262B-9F57-4832-BDFC-7A807A1DD42B}" destId="{22BDAF71-4432-42C6-9B73-B352521116F2}" srcOrd="20" destOrd="0" presId="urn:microsoft.com/office/officeart/2005/8/layout/default"/>
    <dgm:cxn modelId="{034DF9FC-EE8D-4104-8459-AB66D23AA75F}" type="presParOf" srcId="{46A3262B-9F57-4832-BDFC-7A807A1DD42B}" destId="{3070557A-41CA-4353-8583-774F842E3D60}" srcOrd="21" destOrd="0" presId="urn:microsoft.com/office/officeart/2005/8/layout/default"/>
    <dgm:cxn modelId="{BE6AE3D8-9424-4C9A-9B84-7099C46A9539}" type="presParOf" srcId="{46A3262B-9F57-4832-BDFC-7A807A1DD42B}" destId="{FCC5CCB4-5778-4030-8964-D2901216758C}" srcOrd="22" destOrd="0" presId="urn:microsoft.com/office/officeart/2005/8/layout/default"/>
    <dgm:cxn modelId="{F9FB649F-546B-4BC6-AD22-8F06B5C19D0D}" type="presParOf" srcId="{46A3262B-9F57-4832-BDFC-7A807A1DD42B}" destId="{A2AB04FD-E076-433A-947C-955A00B0095D}" srcOrd="23" destOrd="0" presId="urn:microsoft.com/office/officeart/2005/8/layout/default"/>
    <dgm:cxn modelId="{B05C1660-DA45-4E65-A617-AAD2D0D94C9E}" type="presParOf" srcId="{46A3262B-9F57-4832-BDFC-7A807A1DD42B}" destId="{DC7F47CB-3CCF-4F13-86C1-A1044CE556C4}" srcOrd="24" destOrd="0" presId="urn:microsoft.com/office/officeart/2005/8/layout/default"/>
    <dgm:cxn modelId="{2FB2A2C2-6246-4BDA-865D-02487D017791}" type="presParOf" srcId="{46A3262B-9F57-4832-BDFC-7A807A1DD42B}" destId="{9EDDE2D0-E611-4C7F-BC4A-3F9879F499A0}" srcOrd="25" destOrd="0" presId="urn:microsoft.com/office/officeart/2005/8/layout/default"/>
    <dgm:cxn modelId="{196E434B-32F8-4EA6-89F6-1D3815ECAF31}" type="presParOf" srcId="{46A3262B-9F57-4832-BDFC-7A807A1DD42B}" destId="{B5603F48-336A-433F-A373-CF5592F1253D}" srcOrd="26" destOrd="0" presId="urn:microsoft.com/office/officeart/2005/8/layout/default"/>
    <dgm:cxn modelId="{4BE7F2F7-6530-40AA-85E8-A5538ACDCAEE}" type="presParOf" srcId="{46A3262B-9F57-4832-BDFC-7A807A1DD42B}" destId="{1ADA5383-6633-4FB7-B0DF-D29BA9D6240B}" srcOrd="27" destOrd="0" presId="urn:microsoft.com/office/officeart/2005/8/layout/default"/>
    <dgm:cxn modelId="{E97123E1-B2E3-4883-B40B-064304382D18}" type="presParOf" srcId="{46A3262B-9F57-4832-BDFC-7A807A1DD42B}" destId="{5F4BD948-2BA4-4F0D-B5BC-4672C18044F2}" srcOrd="28" destOrd="0" presId="urn:microsoft.com/office/officeart/2005/8/layout/default"/>
    <dgm:cxn modelId="{FB827BED-092D-4EE9-BB76-9A6EF34CB11D}" type="presParOf" srcId="{46A3262B-9F57-4832-BDFC-7A807A1DD42B}" destId="{C68468A6-30A0-4DD4-92BB-5385E17B75AF}" srcOrd="29" destOrd="0" presId="urn:microsoft.com/office/officeart/2005/8/layout/default"/>
    <dgm:cxn modelId="{19C15F8E-D7C9-4B52-ADB1-0EE9C0E79B63}" type="presParOf" srcId="{46A3262B-9F57-4832-BDFC-7A807A1DD42B}" destId="{91012D3C-C7B8-47E0-8D97-5D97F7DE5AE7}" srcOrd="30" destOrd="0" presId="urn:microsoft.com/office/officeart/2005/8/layout/default"/>
    <dgm:cxn modelId="{20977FCD-0D9E-4792-A31F-EF827B5A5501}" type="presParOf" srcId="{46A3262B-9F57-4832-BDFC-7A807A1DD42B}" destId="{05636338-D5C3-4EF0-B8BB-765E4E14E9AC}" srcOrd="31" destOrd="0" presId="urn:microsoft.com/office/officeart/2005/8/layout/default"/>
    <dgm:cxn modelId="{67B8D6EC-A6E2-4CE4-82F1-34C27F41DB22}" type="presParOf" srcId="{46A3262B-9F57-4832-BDFC-7A807A1DD42B}" destId="{8DF542D5-FE23-4B16-BA38-0150F5636358}" srcOrd="32" destOrd="0" presId="urn:microsoft.com/office/officeart/2005/8/layout/default"/>
    <dgm:cxn modelId="{75AB9FA8-3AFB-4AE6-BC6C-2181CE3A7E69}" type="presParOf" srcId="{46A3262B-9F57-4832-BDFC-7A807A1DD42B}" destId="{9B687843-11D1-4E98-9DE6-42CEFEE6E489}" srcOrd="33" destOrd="0" presId="urn:microsoft.com/office/officeart/2005/8/layout/default"/>
    <dgm:cxn modelId="{FBD063D1-1165-47C8-A8EB-1BFE89B3A94C}" type="presParOf" srcId="{46A3262B-9F57-4832-BDFC-7A807A1DD42B}" destId="{C3382DA2-0505-4F60-832A-388F5C00A480}" srcOrd="34" destOrd="0" presId="urn:microsoft.com/office/officeart/2005/8/layout/default"/>
    <dgm:cxn modelId="{38A77106-2B82-4BBD-A845-7BB5C36FDDA9}" type="presParOf" srcId="{46A3262B-9F57-4832-BDFC-7A807A1DD42B}" destId="{65E9A884-7DC3-42C1-B646-8D867622A351}" srcOrd="35" destOrd="0" presId="urn:microsoft.com/office/officeart/2005/8/layout/default"/>
    <dgm:cxn modelId="{8E482DBF-7348-4CE3-B93B-34504E023534}" type="presParOf" srcId="{46A3262B-9F57-4832-BDFC-7A807A1DD42B}" destId="{B60ABEA1-A4E0-4AF0-9CBB-282B1CC3E577}" srcOrd="3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C5EEE47B-A4B1-4A38-9BCC-06D3A1EEFD1B}">
      <dgm:prSet custT="1"/>
      <dgm:spPr/>
      <dgm:t>
        <a:bodyPr/>
        <a:lstStyle/>
        <a:p>
          <a:pPr algn="l">
            <a:lnSpc>
              <a:spcPct val="100000"/>
            </a:lnSpc>
            <a:spcAft>
              <a:spcPts val="1200"/>
            </a:spcAft>
          </a:pPr>
          <a:r>
            <a:rPr lang="en-GB" sz="2400" dirty="0"/>
            <a:t>Created with input from each of </a:t>
          </a:r>
          <a:r>
            <a:rPr lang="en-GB" sz="2400" dirty="0">
              <a:solidFill>
                <a:schemeClr val="bg1"/>
              </a:solidFill>
            </a:rPr>
            <a:t>the </a:t>
          </a:r>
          <a:r>
            <a:rPr lang="en-GB" sz="24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Inclusive communities</a:t>
          </a:r>
          <a:r>
            <a:rPr lang="en-GB" sz="2400" dirty="0">
              <a:solidFill>
                <a:schemeClr val="bg1"/>
              </a:solidFill>
            </a:rPr>
            <a:t>:</a:t>
          </a:r>
          <a:br>
            <a:rPr lang="en-GB" sz="2400" dirty="0">
              <a:solidFill>
                <a:schemeClr val="bg1"/>
              </a:solidFill>
            </a:rPr>
          </a:br>
          <a:r>
            <a:rPr lang="en-GB" sz="24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&amp; ME</a:t>
          </a:r>
          <a:r>
            <a:rPr lang="en-GB" sz="2400" dirty="0"/>
            <a:t>  -  </a:t>
          </a:r>
          <a:r>
            <a:rPr lang="en-GB" sz="2400" dirty="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Ability</a:t>
          </a:r>
          <a:r>
            <a:rPr lang="en-GB" sz="2400" dirty="0"/>
            <a:t>  -  </a:t>
          </a:r>
          <a:r>
            <a:rPr lang="en-GB" sz="2400" dirty="0" err="1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IPause</a:t>
          </a:r>
          <a:r>
            <a:rPr lang="en-GB" sz="2400" dirty="0"/>
            <a:t>  -  </a:t>
          </a:r>
          <a:r>
            <a:rPr lang="en-GB" sz="2400" dirty="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Futures</a:t>
          </a:r>
          <a:r>
            <a:rPr lang="en-GB" sz="2400" dirty="0"/>
            <a:t>  -  </a:t>
          </a:r>
          <a:r>
            <a:rPr lang="en-GB" sz="2400" dirty="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Out</a:t>
          </a:r>
          <a:r>
            <a:rPr lang="en-GB" sz="2400" dirty="0"/>
            <a:t>  -  </a:t>
          </a:r>
          <a:r>
            <a:rPr lang="en-GB" sz="2400" dirty="0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Women in IP</a:t>
          </a:r>
          <a:endParaRPr lang="en-GB" sz="2400" dirty="0">
            <a:solidFill>
              <a:schemeClr val="bg1"/>
            </a:solidFill>
          </a:endParaRPr>
        </a:p>
      </dgm:t>
      <dgm:extLst>
        <a:ext uri="{E40237B7-FDA0-4F09-8148-C483321AD2D9}">
          <dgm14:cNvPr xmlns:dgm14="http://schemas.microsoft.com/office/drawing/2010/diagram" id="0" name="" descr="&#10;"/>
        </a:ext>
      </dgm:extLst>
    </dgm:pt>
    <dgm:pt modelId="{6811AC6B-58DB-444A-B5DF-4554F759FC03}" type="parTrans" cxnId="{FAD1D4BD-5F4A-45C0-8153-DA8E4FB160A1}">
      <dgm:prSet/>
      <dgm:spPr/>
      <dgm:t>
        <a:bodyPr/>
        <a:lstStyle/>
        <a:p>
          <a:endParaRPr lang="en-GB" sz="2400"/>
        </a:p>
      </dgm:t>
    </dgm:pt>
    <dgm:pt modelId="{3AA414F3-9206-488D-AADD-327C47C0A2EA}" type="sibTrans" cxnId="{FAD1D4BD-5F4A-45C0-8153-DA8E4FB160A1}">
      <dgm:prSet/>
      <dgm:spPr/>
      <dgm:t>
        <a:bodyPr/>
        <a:lstStyle/>
        <a:p>
          <a:endParaRPr lang="en-GB" sz="2400"/>
        </a:p>
      </dgm:t>
    </dgm:pt>
    <dgm:pt modelId="{01111AFE-3BA5-423D-B5C8-FE27B2209EAD}">
      <dgm:prSet custT="1"/>
      <dgm:spPr/>
      <dgm:t>
        <a:bodyPr/>
        <a:lstStyle/>
        <a:p>
          <a:r>
            <a:rPr lang="en-US" sz="2400" dirty="0"/>
            <a:t>Information and resources to help allies support </a:t>
          </a:r>
          <a:r>
            <a:rPr lang="en-GB" sz="2400" dirty="0"/>
            <a:t>our communities</a:t>
          </a:r>
          <a:r>
            <a:rPr lang="en-US" sz="2400" dirty="0"/>
            <a:t>.</a:t>
          </a:r>
          <a:endParaRPr lang="en-GB" sz="2400" dirty="0"/>
        </a:p>
      </dgm:t>
      <dgm:extLst>
        <a:ext uri="{E40237B7-FDA0-4F09-8148-C483321AD2D9}">
          <dgm14:cNvPr xmlns:dgm14="http://schemas.microsoft.com/office/drawing/2010/diagram" id="0" name="" descr="Created with input from each of the IP Inclusive communities:&#10;IP &amp; ME  -  IP Ability  -  IPause  -  IP Futures  -  IP Out  -  Women in IP&#10;Real-life examples illustrating what allyship means to our communities.&#10;Information and resources to help allies support our communities.&#10;"/>
        </a:ext>
      </dgm:extLst>
    </dgm:pt>
    <dgm:pt modelId="{836D3C32-5953-4E5D-A6D1-0EC5267BC7B2}" type="parTrans" cxnId="{D97C4077-3C11-4A5D-B32C-FB9B6E605ED5}">
      <dgm:prSet/>
      <dgm:spPr/>
      <dgm:t>
        <a:bodyPr/>
        <a:lstStyle/>
        <a:p>
          <a:endParaRPr lang="en-GB" sz="2400"/>
        </a:p>
      </dgm:t>
    </dgm:pt>
    <dgm:pt modelId="{08104726-CFD8-4BF2-852B-1F80140613B4}" type="sibTrans" cxnId="{D97C4077-3C11-4A5D-B32C-FB9B6E605ED5}">
      <dgm:prSet/>
      <dgm:spPr/>
      <dgm:t>
        <a:bodyPr/>
        <a:lstStyle/>
        <a:p>
          <a:endParaRPr lang="en-GB" sz="2400"/>
        </a:p>
      </dgm:t>
    </dgm:pt>
    <dgm:pt modelId="{1081F00A-8D1B-46D4-B271-ED58DA8B15AF}">
      <dgm:prSet custT="1"/>
      <dgm:spPr/>
      <dgm:t>
        <a:bodyPr/>
        <a:lstStyle/>
        <a:p>
          <a:r>
            <a:rPr lang="en-GB" sz="2400" dirty="0"/>
            <a:t>Real-life examples illustrating what allyship means to our communities.</a:t>
          </a:r>
        </a:p>
      </dgm:t>
      <dgm:extLst>
        <a:ext uri="{E40237B7-FDA0-4F09-8148-C483321AD2D9}">
          <dgm14:cNvPr xmlns:dgm14="http://schemas.microsoft.com/office/drawing/2010/diagram" id="0" name="" descr="Created with input from each of the IP Inclusive communities:&#10;IP &amp; ME  -  IP Ability  -  IPause  -  IP Futures  -  IP Out  -  Women in IP&#10;Real-life examples illustrating what allyship means to our communities.&#10;Information and resources to help allies support our communities.&#10;"/>
        </a:ext>
      </dgm:extLst>
    </dgm:pt>
    <dgm:pt modelId="{87B06173-FD20-4309-87C4-AE285455DFA2}" type="parTrans" cxnId="{24DFF64C-BB1A-4AA1-BF63-EAE6F94E603E}">
      <dgm:prSet/>
      <dgm:spPr/>
      <dgm:t>
        <a:bodyPr/>
        <a:lstStyle/>
        <a:p>
          <a:endParaRPr lang="en-GB" sz="2400"/>
        </a:p>
      </dgm:t>
    </dgm:pt>
    <dgm:pt modelId="{BBE888B9-B5B8-4ABB-9E1C-6878D72C8DED}" type="sibTrans" cxnId="{24DFF64C-BB1A-4AA1-BF63-EAE6F94E603E}">
      <dgm:prSet/>
      <dgm:spPr/>
      <dgm:t>
        <a:bodyPr/>
        <a:lstStyle/>
        <a:p>
          <a:endParaRPr lang="en-GB" sz="2400"/>
        </a:p>
      </dgm:t>
    </dgm:pt>
    <dgm:pt modelId="{A35409E7-AD56-452A-B97A-B323142A4E9F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9751F8B6-6113-45CE-BD23-8D3D803B81C5}" type="pres">
      <dgm:prSet presAssocID="{C5EEE47B-A4B1-4A38-9BCC-06D3A1EEFD1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F040D69-A81C-417D-9E6C-6F02D6349F21}" type="pres">
      <dgm:prSet presAssocID="{3AA414F3-9206-488D-AADD-327C47C0A2EA}" presName="spacer" presStyleCnt="0"/>
      <dgm:spPr/>
    </dgm:pt>
    <dgm:pt modelId="{12D8406F-79FF-4FF0-937C-35FED67E1328}" type="pres">
      <dgm:prSet presAssocID="{1081F00A-8D1B-46D4-B271-ED58DA8B15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C5CBC37-BFF0-4E02-AC5B-05FC67ECCBE8}" type="pres">
      <dgm:prSet presAssocID="{BBE888B9-B5B8-4ABB-9E1C-6878D72C8DED}" presName="spacer" presStyleCnt="0"/>
      <dgm:spPr/>
    </dgm:pt>
    <dgm:pt modelId="{29D4B0FF-2F9B-4DA1-8A02-DC69B0DC2D20}" type="pres">
      <dgm:prSet presAssocID="{01111AFE-3BA5-423D-B5C8-FE27B2209EA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B67355C-A748-4B1A-BEB0-CD9EFF596832}" type="presOf" srcId="{01111AFE-3BA5-423D-B5C8-FE27B2209EAD}" destId="{29D4B0FF-2F9B-4DA1-8A02-DC69B0DC2D20}" srcOrd="0" destOrd="0" presId="urn:microsoft.com/office/officeart/2005/8/layout/vList2"/>
    <dgm:cxn modelId="{57A74849-3F02-40C9-9234-F57984AE626E}" type="presOf" srcId="{03AA0D4B-6286-4D13-957F-D61D9300C2E1}" destId="{A35409E7-AD56-452A-B97A-B323142A4E9F}" srcOrd="0" destOrd="0" presId="urn:microsoft.com/office/officeart/2005/8/layout/vList2"/>
    <dgm:cxn modelId="{24DFF64C-BB1A-4AA1-BF63-EAE6F94E603E}" srcId="{03AA0D4B-6286-4D13-957F-D61D9300C2E1}" destId="{1081F00A-8D1B-46D4-B271-ED58DA8B15AF}" srcOrd="1" destOrd="0" parTransId="{87B06173-FD20-4309-87C4-AE285455DFA2}" sibTransId="{BBE888B9-B5B8-4ABB-9E1C-6878D72C8DED}"/>
    <dgm:cxn modelId="{EE188056-16CF-422A-82BD-82DAA82E7DA6}" type="presOf" srcId="{1081F00A-8D1B-46D4-B271-ED58DA8B15AF}" destId="{12D8406F-79FF-4FF0-937C-35FED67E1328}" srcOrd="0" destOrd="0" presId="urn:microsoft.com/office/officeart/2005/8/layout/vList2"/>
    <dgm:cxn modelId="{D97C4077-3C11-4A5D-B32C-FB9B6E605ED5}" srcId="{03AA0D4B-6286-4D13-957F-D61D9300C2E1}" destId="{01111AFE-3BA5-423D-B5C8-FE27B2209EAD}" srcOrd="2" destOrd="0" parTransId="{836D3C32-5953-4E5D-A6D1-0EC5267BC7B2}" sibTransId="{08104726-CFD8-4BF2-852B-1F80140613B4}"/>
    <dgm:cxn modelId="{017F4D98-1966-4761-840F-590C78D31695}" type="presOf" srcId="{C5EEE47B-A4B1-4A38-9BCC-06D3A1EEFD1B}" destId="{9751F8B6-6113-45CE-BD23-8D3D803B81C5}" srcOrd="0" destOrd="0" presId="urn:microsoft.com/office/officeart/2005/8/layout/vList2"/>
    <dgm:cxn modelId="{FAD1D4BD-5F4A-45C0-8153-DA8E4FB160A1}" srcId="{03AA0D4B-6286-4D13-957F-D61D9300C2E1}" destId="{C5EEE47B-A4B1-4A38-9BCC-06D3A1EEFD1B}" srcOrd="0" destOrd="0" parTransId="{6811AC6B-58DB-444A-B5DF-4554F759FC03}" sibTransId="{3AA414F3-9206-488D-AADD-327C47C0A2EA}"/>
    <dgm:cxn modelId="{9D17916E-E37C-4D5E-A723-20D030F969BF}" type="presParOf" srcId="{A35409E7-AD56-452A-B97A-B323142A4E9F}" destId="{9751F8B6-6113-45CE-BD23-8D3D803B81C5}" srcOrd="0" destOrd="0" presId="urn:microsoft.com/office/officeart/2005/8/layout/vList2"/>
    <dgm:cxn modelId="{E3C8F710-86AB-42BD-A3A8-C77E8442A670}" type="presParOf" srcId="{A35409E7-AD56-452A-B97A-B323142A4E9F}" destId="{FF040D69-A81C-417D-9E6C-6F02D6349F21}" srcOrd="1" destOrd="0" presId="urn:microsoft.com/office/officeart/2005/8/layout/vList2"/>
    <dgm:cxn modelId="{A1458A4C-E9EB-403B-AFF5-8D57A0ACED91}" type="presParOf" srcId="{A35409E7-AD56-452A-B97A-B323142A4E9F}" destId="{12D8406F-79FF-4FF0-937C-35FED67E1328}" srcOrd="2" destOrd="0" presId="urn:microsoft.com/office/officeart/2005/8/layout/vList2"/>
    <dgm:cxn modelId="{BE18B1FE-18F0-446F-9C0C-2489CD5507BA}" type="presParOf" srcId="{A35409E7-AD56-452A-B97A-B323142A4E9F}" destId="{8C5CBC37-BFF0-4E02-AC5B-05FC67ECCBE8}" srcOrd="3" destOrd="0" presId="urn:microsoft.com/office/officeart/2005/8/layout/vList2"/>
    <dgm:cxn modelId="{7E56A7DE-CD00-423E-8574-292058AA1750}" type="presParOf" srcId="{A35409E7-AD56-452A-B97A-B323142A4E9F}" destId="{29D4B0FF-2F9B-4DA1-8A02-DC69B0DC2D2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A3569946-6C0E-4D54-8F52-02504F0E78A6}">
      <dgm:prSet custT="1"/>
      <dgm:spPr/>
      <dgm:t>
        <a:bodyPr/>
        <a:lstStyle/>
        <a:p>
          <a:r>
            <a:rPr lang="en-GB" sz="1400" b="1" dirty="0"/>
            <a:t>IP Inclusive website and LinkedIn</a:t>
          </a:r>
        </a:p>
      </dgm:t>
    </dgm:pt>
    <dgm:pt modelId="{B0B31B15-002B-41E0-8A0C-E7B1CFD76785}" type="parTrans" cxnId="{51D425F9-16A9-40CA-BF0D-E03612557EEC}">
      <dgm:prSet/>
      <dgm:spPr/>
      <dgm:t>
        <a:bodyPr/>
        <a:lstStyle/>
        <a:p>
          <a:endParaRPr lang="en-GB" sz="1400" b="1"/>
        </a:p>
      </dgm:t>
    </dgm:pt>
    <dgm:pt modelId="{807ADDBE-B3B8-46B5-A43D-F4B70BAA60CC}" type="sibTrans" cxnId="{51D425F9-16A9-40CA-BF0D-E03612557EEC}">
      <dgm:prSet/>
      <dgm:spPr/>
      <dgm:t>
        <a:bodyPr/>
        <a:lstStyle/>
        <a:p>
          <a:endParaRPr lang="en-GB" sz="1400" b="1"/>
        </a:p>
      </dgm:t>
    </dgm:pt>
    <dgm:pt modelId="{41AD9BDF-AEB2-4D97-BBD7-51C863CB111B}">
      <dgm:prSet custT="1"/>
      <dgm:spPr/>
      <dgm:t>
        <a:bodyPr/>
        <a:lstStyle/>
        <a:p>
          <a:r>
            <a:rPr lang="en-GB" sz="1400" b="1" dirty="0"/>
            <a:t>IP &amp; ME website and LinkedIn</a:t>
          </a:r>
        </a:p>
      </dgm:t>
    </dgm:pt>
    <dgm:pt modelId="{F1741E3A-97FF-4565-9053-B42D82036488}" type="parTrans" cxnId="{E1194634-D011-4F0A-BF4D-6FE7F5DD858C}">
      <dgm:prSet/>
      <dgm:spPr/>
      <dgm:t>
        <a:bodyPr/>
        <a:lstStyle/>
        <a:p>
          <a:endParaRPr lang="en-GB" sz="1400" b="1"/>
        </a:p>
      </dgm:t>
    </dgm:pt>
    <dgm:pt modelId="{C38C18A7-9523-4C93-A6F4-62947CB77D2E}" type="sibTrans" cxnId="{E1194634-D011-4F0A-BF4D-6FE7F5DD858C}">
      <dgm:prSet/>
      <dgm:spPr/>
      <dgm:t>
        <a:bodyPr/>
        <a:lstStyle/>
        <a:p>
          <a:endParaRPr lang="en-GB" sz="1400" b="1"/>
        </a:p>
      </dgm:t>
    </dgm:pt>
    <dgm:pt modelId="{13F7368F-E4C6-4AD0-83D2-00F261825FAD}">
      <dgm:prSet custT="1"/>
      <dgm:spPr/>
      <dgm:t>
        <a:bodyPr/>
        <a:lstStyle/>
        <a:p>
          <a:r>
            <a:rPr lang="en-GB" sz="1400" b="1" dirty="0" err="1"/>
            <a:t>IPause</a:t>
          </a:r>
          <a:r>
            <a:rPr lang="en-GB" sz="1400" b="1" dirty="0"/>
            <a:t> website, LinkedIn and </a:t>
          </a:r>
          <a:r>
            <a:rPr lang="en-GB" sz="1400" b="1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Resources document</a:t>
          </a:r>
          <a:endParaRPr lang="en-GB" sz="1400" b="1" dirty="0"/>
        </a:p>
      </dgm:t>
    </dgm:pt>
    <dgm:pt modelId="{02F0B1B9-AF37-4290-A930-8021A5481CB0}" type="parTrans" cxnId="{A807B995-749B-4968-AA79-B9B42E031212}">
      <dgm:prSet/>
      <dgm:spPr/>
      <dgm:t>
        <a:bodyPr/>
        <a:lstStyle/>
        <a:p>
          <a:endParaRPr lang="en-GB" sz="1400" b="1"/>
        </a:p>
      </dgm:t>
    </dgm:pt>
    <dgm:pt modelId="{6112426A-4BC7-4476-B7BC-54F8CB68154F}" type="sibTrans" cxnId="{A807B995-749B-4968-AA79-B9B42E031212}">
      <dgm:prSet/>
      <dgm:spPr/>
      <dgm:t>
        <a:bodyPr/>
        <a:lstStyle/>
        <a:p>
          <a:endParaRPr lang="en-GB" sz="1400" b="1"/>
        </a:p>
      </dgm:t>
    </dgm:pt>
    <dgm:pt modelId="{468EAA41-A249-4E54-8738-82D0384D321C}">
      <dgm:prSet custT="1"/>
      <dgm:spPr/>
      <dgm:t>
        <a:bodyPr/>
        <a:lstStyle/>
        <a:p>
          <a:r>
            <a:rPr lang="en-GB" sz="1400" b="1" dirty="0"/>
            <a:t>IP Ability website, LinkedIn and </a:t>
          </a:r>
          <a:r>
            <a:rPr lang="en-GB" sz="1400" b="1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Resources document</a:t>
          </a:r>
          <a:endParaRPr lang="en-GB" sz="1400" b="1" dirty="0"/>
        </a:p>
      </dgm:t>
    </dgm:pt>
    <dgm:pt modelId="{ACA61EF5-D646-47F6-84E3-E102A6533510}" type="parTrans" cxnId="{13E47AAE-E11A-4AC0-8A9D-DE8FCDDEBF5A}">
      <dgm:prSet/>
      <dgm:spPr/>
      <dgm:t>
        <a:bodyPr/>
        <a:lstStyle/>
        <a:p>
          <a:endParaRPr lang="en-GB" sz="1400" b="1"/>
        </a:p>
      </dgm:t>
    </dgm:pt>
    <dgm:pt modelId="{191569A0-85F7-4DF7-BE88-D48864A0BEED}" type="sibTrans" cxnId="{13E47AAE-E11A-4AC0-8A9D-DE8FCDDEBF5A}">
      <dgm:prSet/>
      <dgm:spPr/>
      <dgm:t>
        <a:bodyPr/>
        <a:lstStyle/>
        <a:p>
          <a:endParaRPr lang="en-GB" sz="1400" b="1"/>
        </a:p>
      </dgm:t>
    </dgm:pt>
    <dgm:pt modelId="{7BB9F9A2-94BD-44E9-81F7-03C6B7F18D0F}">
      <dgm:prSet custT="1"/>
      <dgm:spPr/>
      <dgm:t>
        <a:bodyPr/>
        <a:lstStyle/>
        <a:p>
          <a:r>
            <a:rPr lang="en-GB" sz="1400" b="1" dirty="0"/>
            <a:t>Women in IP website and LinkedIn</a:t>
          </a:r>
        </a:p>
      </dgm:t>
    </dgm:pt>
    <dgm:pt modelId="{ABE6D85A-5D14-44AE-AEF8-1425C7FD87B2}" type="parTrans" cxnId="{42B4C28E-56D1-4125-AA5F-D7E72B2D2F70}">
      <dgm:prSet/>
      <dgm:spPr/>
      <dgm:t>
        <a:bodyPr/>
        <a:lstStyle/>
        <a:p>
          <a:endParaRPr lang="en-GB" sz="1400" b="1"/>
        </a:p>
      </dgm:t>
    </dgm:pt>
    <dgm:pt modelId="{DB41E7DF-7FD0-45CB-B507-E9B071E766E5}" type="sibTrans" cxnId="{42B4C28E-56D1-4125-AA5F-D7E72B2D2F70}">
      <dgm:prSet/>
      <dgm:spPr/>
      <dgm:t>
        <a:bodyPr/>
        <a:lstStyle/>
        <a:p>
          <a:endParaRPr lang="en-GB" sz="1400" b="1"/>
        </a:p>
      </dgm:t>
    </dgm:pt>
    <dgm:pt modelId="{7438383D-486E-4C76-A6BB-18D3035C51B4}">
      <dgm:prSet custT="1"/>
      <dgm:spPr/>
      <dgm:t>
        <a:bodyPr/>
        <a:lstStyle/>
        <a:p>
          <a:r>
            <a:rPr lang="en-GB" sz="1400" b="1" dirty="0"/>
            <a:t>IP Out website and LinkedIn</a:t>
          </a:r>
        </a:p>
      </dgm:t>
    </dgm:pt>
    <dgm:pt modelId="{22FAD74C-DDDC-4ABC-A67B-DCA259DD333C}" type="parTrans" cxnId="{6E9094BB-F325-4650-9C3E-A356D073D390}">
      <dgm:prSet/>
      <dgm:spPr/>
      <dgm:t>
        <a:bodyPr/>
        <a:lstStyle/>
        <a:p>
          <a:endParaRPr lang="en-GB" sz="1400" b="1"/>
        </a:p>
      </dgm:t>
    </dgm:pt>
    <dgm:pt modelId="{9174DBB6-8012-493A-B6CC-A5596669290C}" type="sibTrans" cxnId="{6E9094BB-F325-4650-9C3E-A356D073D390}">
      <dgm:prSet/>
      <dgm:spPr/>
      <dgm:t>
        <a:bodyPr/>
        <a:lstStyle/>
        <a:p>
          <a:endParaRPr lang="en-GB" sz="1400" b="1"/>
        </a:p>
      </dgm:t>
    </dgm:pt>
    <dgm:pt modelId="{BB0F2FE9-88BE-4E7E-888B-E53C98E07F8A}">
      <dgm:prSet custT="1"/>
      <dgm:spPr/>
      <dgm:t>
        <a:bodyPr/>
        <a:lstStyle/>
        <a:p>
          <a:r>
            <a:rPr lang="en-GB" sz="1400" b="1" dirty="0"/>
            <a:t>IP Futures website and LinkedIn</a:t>
          </a:r>
        </a:p>
      </dgm:t>
    </dgm:pt>
    <dgm:pt modelId="{F5FBE7B6-5831-4C59-8B01-61640AB1AF91}" type="parTrans" cxnId="{559BE018-57CE-4CD7-9A60-611FF27FDB44}">
      <dgm:prSet/>
      <dgm:spPr/>
      <dgm:t>
        <a:bodyPr/>
        <a:lstStyle/>
        <a:p>
          <a:endParaRPr lang="en-GB" sz="1400" b="1"/>
        </a:p>
      </dgm:t>
    </dgm:pt>
    <dgm:pt modelId="{5DDA3A40-53AC-410D-A5BF-64E9A6B1FFC7}" type="sibTrans" cxnId="{559BE018-57CE-4CD7-9A60-611FF27FDB44}">
      <dgm:prSet/>
      <dgm:spPr/>
      <dgm:t>
        <a:bodyPr/>
        <a:lstStyle/>
        <a:p>
          <a:endParaRPr lang="en-GB" sz="1400" b="1"/>
        </a:p>
      </dgm:t>
    </dgm:pt>
    <dgm:pt modelId="{9214AE63-2CE8-4FAD-93DD-0AD3A62F3C7F}">
      <dgm:prSet custT="1"/>
      <dgm:spPr/>
      <dgm:t>
        <a:bodyPr/>
        <a:lstStyle/>
        <a:p>
          <a:r>
            <a:rPr lang="en-GB" sz="1400" b="1" dirty="0"/>
            <a:t>Chartered Institute of Trade Mark Attorneys (CITMA)</a:t>
          </a:r>
        </a:p>
      </dgm:t>
    </dgm:pt>
    <dgm:pt modelId="{6FD6B2D0-784F-45E0-8CFE-D12FD0000865}" type="parTrans" cxnId="{ACA85B3D-83F5-4B3F-A3D2-0C0E49C028ED}">
      <dgm:prSet/>
      <dgm:spPr/>
      <dgm:t>
        <a:bodyPr/>
        <a:lstStyle/>
        <a:p>
          <a:endParaRPr lang="en-GB" sz="1400" b="1"/>
        </a:p>
      </dgm:t>
    </dgm:pt>
    <dgm:pt modelId="{56DF0E6F-826A-4458-80F9-A56DD30D62F6}" type="sibTrans" cxnId="{ACA85B3D-83F5-4B3F-A3D2-0C0E49C028ED}">
      <dgm:prSet/>
      <dgm:spPr/>
      <dgm:t>
        <a:bodyPr/>
        <a:lstStyle/>
        <a:p>
          <a:endParaRPr lang="en-GB" sz="1400" b="1"/>
        </a:p>
      </dgm:t>
    </dgm:pt>
    <dgm:pt modelId="{7D8C0E68-8C8D-46EF-A144-3CA6807BB7F4}">
      <dgm:prSet custT="1"/>
      <dgm:spPr/>
      <dgm:t>
        <a:bodyPr/>
        <a:lstStyle/>
        <a:p>
          <a:r>
            <a:rPr lang="en-GB" sz="1400" b="1" dirty="0"/>
            <a:t>Inclusive Employers</a:t>
          </a:r>
        </a:p>
      </dgm:t>
    </dgm:pt>
    <dgm:pt modelId="{8B93134D-81E1-4C6A-9510-24644A44287A}" type="parTrans" cxnId="{086C285A-9199-46A1-996E-973760986298}">
      <dgm:prSet/>
      <dgm:spPr/>
      <dgm:t>
        <a:bodyPr/>
        <a:lstStyle/>
        <a:p>
          <a:endParaRPr lang="en-GB" sz="1400" b="1"/>
        </a:p>
      </dgm:t>
    </dgm:pt>
    <dgm:pt modelId="{2AF5C0EF-D30B-41C6-AEDE-EE0E18A04BDA}" type="sibTrans" cxnId="{086C285A-9199-46A1-996E-973760986298}">
      <dgm:prSet/>
      <dgm:spPr/>
      <dgm:t>
        <a:bodyPr/>
        <a:lstStyle/>
        <a:p>
          <a:endParaRPr lang="en-GB" sz="1400" b="1"/>
        </a:p>
      </dgm:t>
    </dgm:pt>
    <dgm:pt modelId="{D3730C03-089B-4C04-8449-238477B49466}">
      <dgm:prSet custT="1"/>
      <dgm:spPr/>
      <dgm:t>
        <a:bodyPr/>
        <a:lstStyle/>
        <a:p>
          <a:r>
            <a:rPr lang="en-GB" sz="1400" b="1" dirty="0"/>
            <a:t>Chartered Institute of Patent Attorneys (CIPA) </a:t>
          </a:r>
        </a:p>
      </dgm:t>
    </dgm:pt>
    <dgm:pt modelId="{1010857F-1641-4C4B-B259-D7CD78BF59C4}" type="parTrans" cxnId="{B6A5C0A0-929E-4C1D-93F9-6F963AAEF4EB}">
      <dgm:prSet/>
      <dgm:spPr/>
      <dgm:t>
        <a:bodyPr/>
        <a:lstStyle/>
        <a:p>
          <a:endParaRPr lang="en-GB" sz="1400" b="1"/>
        </a:p>
      </dgm:t>
    </dgm:pt>
    <dgm:pt modelId="{2AED6291-460C-4B40-8AA5-5AF1724EE0B2}" type="sibTrans" cxnId="{B6A5C0A0-929E-4C1D-93F9-6F963AAEF4EB}">
      <dgm:prSet/>
      <dgm:spPr/>
      <dgm:t>
        <a:bodyPr/>
        <a:lstStyle/>
        <a:p>
          <a:endParaRPr lang="en-GB" sz="1400" b="1"/>
        </a:p>
      </dgm:t>
    </dgm:pt>
    <dgm:pt modelId="{DDF2CB41-27F0-47E8-AAFB-C4D13F27F878}">
      <dgm:prSet custT="1"/>
      <dgm:spPr/>
      <dgm:t>
        <a:bodyPr/>
        <a:lstStyle/>
        <a:p>
          <a:r>
            <a:rPr lang="en-GB" sz="1400" b="1" dirty="0"/>
            <a:t>Disabled Solicitors Network</a:t>
          </a:r>
        </a:p>
      </dgm:t>
    </dgm:pt>
    <dgm:pt modelId="{5944AEE6-4814-454E-9009-F78C37184551}" type="parTrans" cxnId="{974EB0A5-BA55-40E1-A687-F99B059ECB0B}">
      <dgm:prSet/>
      <dgm:spPr/>
      <dgm:t>
        <a:bodyPr/>
        <a:lstStyle/>
        <a:p>
          <a:endParaRPr lang="en-GB" sz="1400" b="1"/>
        </a:p>
      </dgm:t>
    </dgm:pt>
    <dgm:pt modelId="{944C7ED1-B0C7-4F06-8232-FC7EDD4CFD46}" type="sibTrans" cxnId="{974EB0A5-BA55-40E1-A687-F99B059ECB0B}">
      <dgm:prSet/>
      <dgm:spPr/>
      <dgm:t>
        <a:bodyPr/>
        <a:lstStyle/>
        <a:p>
          <a:endParaRPr lang="en-GB" sz="1400" b="1"/>
        </a:p>
      </dgm:t>
    </dgm:pt>
    <dgm:pt modelId="{302F11C4-7D88-4F67-BAA4-D109D41BBE43}">
      <dgm:prSet custT="1"/>
      <dgm:spPr/>
      <dgm:t>
        <a:bodyPr/>
        <a:lstStyle/>
        <a:p>
          <a:r>
            <a:rPr lang="en-GB" sz="1400" b="1" dirty="0"/>
            <a:t>Ethnic Solicitors Network</a:t>
          </a:r>
        </a:p>
      </dgm:t>
    </dgm:pt>
    <dgm:pt modelId="{5DD223F0-3F4F-4EED-A13A-0E3E2A1603D6}" type="parTrans" cxnId="{013A8E80-506D-47F5-8081-89305E2892D5}">
      <dgm:prSet/>
      <dgm:spPr/>
      <dgm:t>
        <a:bodyPr/>
        <a:lstStyle/>
        <a:p>
          <a:endParaRPr lang="en-GB" sz="1400" b="1"/>
        </a:p>
      </dgm:t>
    </dgm:pt>
    <dgm:pt modelId="{E1C8111F-6C57-47C4-9C35-59D7225A2CDF}" type="sibTrans" cxnId="{013A8E80-506D-47F5-8081-89305E2892D5}">
      <dgm:prSet/>
      <dgm:spPr/>
      <dgm:t>
        <a:bodyPr/>
        <a:lstStyle/>
        <a:p>
          <a:endParaRPr lang="en-GB" sz="1400" b="1"/>
        </a:p>
      </dgm:t>
    </dgm:pt>
    <dgm:pt modelId="{46A713DB-152C-458F-A2E5-7DAFF09A0D83}">
      <dgm:prSet custT="1"/>
      <dgm:spPr/>
      <dgm:t>
        <a:bodyPr/>
        <a:lstStyle/>
        <a:p>
          <a:r>
            <a:rPr lang="en-GB" sz="1400" b="1" dirty="0"/>
            <a:t>Junior Solicitors Network</a:t>
          </a:r>
        </a:p>
      </dgm:t>
    </dgm:pt>
    <dgm:pt modelId="{D4D9F6FA-6F18-428D-BFCB-8B3A9BCBBCAD}" type="parTrans" cxnId="{6D267ADE-FFF7-4040-87C0-72ADBBA7F31A}">
      <dgm:prSet/>
      <dgm:spPr/>
      <dgm:t>
        <a:bodyPr/>
        <a:lstStyle/>
        <a:p>
          <a:endParaRPr lang="en-GB" sz="1400" b="1"/>
        </a:p>
      </dgm:t>
    </dgm:pt>
    <dgm:pt modelId="{466BDAE7-EAED-4B89-9E54-55DDC9841863}" type="sibTrans" cxnId="{6D267ADE-FFF7-4040-87C0-72ADBBA7F31A}">
      <dgm:prSet/>
      <dgm:spPr/>
      <dgm:t>
        <a:bodyPr/>
        <a:lstStyle/>
        <a:p>
          <a:endParaRPr lang="en-GB" sz="1400" b="1"/>
        </a:p>
      </dgm:t>
    </dgm:pt>
    <dgm:pt modelId="{06A56699-9CB6-4831-A55A-F9202B3947F5}">
      <dgm:prSet custT="1"/>
      <dgm:spPr/>
      <dgm:t>
        <a:bodyPr/>
        <a:lstStyle/>
        <a:p>
          <a:r>
            <a:rPr lang="en-GB" sz="1400" b="1" dirty="0"/>
            <a:t>LGBTQ+ Solicitors Network</a:t>
          </a:r>
        </a:p>
      </dgm:t>
    </dgm:pt>
    <dgm:pt modelId="{7FF08C32-2401-4D81-9E66-0F040CF3BDB1}" type="parTrans" cxnId="{E675497C-60B7-4ADC-917C-25F4445FD77B}">
      <dgm:prSet/>
      <dgm:spPr/>
      <dgm:t>
        <a:bodyPr/>
        <a:lstStyle/>
        <a:p>
          <a:endParaRPr lang="en-GB" sz="1400" b="1"/>
        </a:p>
      </dgm:t>
    </dgm:pt>
    <dgm:pt modelId="{5C930882-49FA-41C1-951C-B5481A2D99DF}" type="sibTrans" cxnId="{E675497C-60B7-4ADC-917C-25F4445FD77B}">
      <dgm:prSet/>
      <dgm:spPr/>
      <dgm:t>
        <a:bodyPr/>
        <a:lstStyle/>
        <a:p>
          <a:endParaRPr lang="en-GB" sz="1400" b="1"/>
        </a:p>
      </dgm:t>
    </dgm:pt>
    <dgm:pt modelId="{EF7E5190-905A-4302-9560-F733B08D2DE8}">
      <dgm:prSet custT="1"/>
      <dgm:spPr/>
      <dgm:t>
        <a:bodyPr/>
        <a:lstStyle/>
        <a:p>
          <a:r>
            <a:rPr lang="en-GB" sz="1400" b="1" dirty="0"/>
            <a:t>Women Solicitors Network</a:t>
          </a:r>
        </a:p>
      </dgm:t>
    </dgm:pt>
    <dgm:pt modelId="{9201F2BA-0A71-4B24-919C-9051A9D64997}" type="parTrans" cxnId="{EA7027FE-52D2-4538-BE3D-68A9797E485A}">
      <dgm:prSet/>
      <dgm:spPr/>
      <dgm:t>
        <a:bodyPr/>
        <a:lstStyle/>
        <a:p>
          <a:endParaRPr lang="en-GB" sz="1400" b="1"/>
        </a:p>
      </dgm:t>
    </dgm:pt>
    <dgm:pt modelId="{BB94DB74-FE0D-44C9-AAFA-91AC7E72D515}" type="sibTrans" cxnId="{EA7027FE-52D2-4538-BE3D-68A9797E485A}">
      <dgm:prSet/>
      <dgm:spPr/>
      <dgm:t>
        <a:bodyPr/>
        <a:lstStyle/>
        <a:p>
          <a:endParaRPr lang="en-GB" sz="1400" b="1"/>
        </a:p>
      </dgm:t>
    </dgm:pt>
    <dgm:pt modelId="{09942245-FA3A-498D-A9A9-1F16199FA073}">
      <dgm:prSet custT="1"/>
      <dgm:spPr/>
      <dgm:t>
        <a:bodyPr/>
        <a:lstStyle/>
        <a:p>
          <a:r>
            <a:rPr lang="en-GB" sz="1400" b="1" dirty="0"/>
            <a:t>National Autistic Society</a:t>
          </a:r>
        </a:p>
      </dgm:t>
    </dgm:pt>
    <dgm:pt modelId="{BB1310D1-1A63-43DC-88A0-9F4217246302}" type="parTrans" cxnId="{99412425-1EDC-4B3B-9D2E-D511066FF8A1}">
      <dgm:prSet/>
      <dgm:spPr/>
      <dgm:t>
        <a:bodyPr/>
        <a:lstStyle/>
        <a:p>
          <a:endParaRPr lang="en-GB" sz="1400"/>
        </a:p>
      </dgm:t>
    </dgm:pt>
    <dgm:pt modelId="{6F35B49C-B344-4A56-B018-20D7FC0DE457}" type="sibTrans" cxnId="{99412425-1EDC-4B3B-9D2E-D511066FF8A1}">
      <dgm:prSet/>
      <dgm:spPr/>
      <dgm:t>
        <a:bodyPr/>
        <a:lstStyle/>
        <a:p>
          <a:endParaRPr lang="en-GB" sz="1400"/>
        </a:p>
      </dgm:t>
    </dgm:pt>
    <dgm:pt modelId="{0BF79E84-8562-4CB1-8BDD-F675B6E1DA95}">
      <dgm:prSet custT="1"/>
      <dgm:spPr/>
      <dgm:t>
        <a:bodyPr/>
        <a:lstStyle/>
        <a:p>
          <a:r>
            <a:rPr lang="en-GB" sz="1400" b="1" dirty="0"/>
            <a:t>Regional and university EDI groups, e.g. Birmingham Law Society</a:t>
          </a:r>
        </a:p>
      </dgm:t>
    </dgm:pt>
    <dgm:pt modelId="{5E8216EE-3CC8-425D-AB9E-0C1AEFBD6E8E}" type="parTrans" cxnId="{0BEC5578-B84D-441D-AFBC-683631FF8C2B}">
      <dgm:prSet/>
      <dgm:spPr/>
      <dgm:t>
        <a:bodyPr/>
        <a:lstStyle/>
        <a:p>
          <a:endParaRPr lang="en-GB" sz="1400"/>
        </a:p>
      </dgm:t>
    </dgm:pt>
    <dgm:pt modelId="{F457587F-DB7E-4102-9E2A-EF120C1A2A24}" type="sibTrans" cxnId="{0BEC5578-B84D-441D-AFBC-683631FF8C2B}">
      <dgm:prSet/>
      <dgm:spPr/>
      <dgm:t>
        <a:bodyPr/>
        <a:lstStyle/>
        <a:p>
          <a:endParaRPr lang="en-GB" sz="1400"/>
        </a:p>
      </dgm:t>
    </dgm:pt>
    <dgm:pt modelId="{FB031278-03F2-45EB-82E6-3FBD2D57453F}">
      <dgm:prSet custT="1"/>
      <dgm:spPr/>
      <dgm:t>
        <a:bodyPr/>
        <a:lstStyle/>
        <a:p>
          <a:r>
            <a:rPr lang="en-GB" sz="1400" b="1" dirty="0"/>
            <a:t>Access to Work scheme</a:t>
          </a:r>
        </a:p>
      </dgm:t>
    </dgm:pt>
    <dgm:pt modelId="{0BD67F13-E6BE-47E4-938B-FB6DCE745301}" type="parTrans" cxnId="{422400C0-5FFC-4CD1-A4F7-539FB3908285}">
      <dgm:prSet/>
      <dgm:spPr/>
      <dgm:t>
        <a:bodyPr/>
        <a:lstStyle/>
        <a:p>
          <a:endParaRPr lang="en-GB" sz="1400"/>
        </a:p>
      </dgm:t>
    </dgm:pt>
    <dgm:pt modelId="{4AD79359-7F4B-4267-9398-8572E28F964B}" type="sibTrans" cxnId="{422400C0-5FFC-4CD1-A4F7-539FB3908285}">
      <dgm:prSet/>
      <dgm:spPr/>
      <dgm:t>
        <a:bodyPr/>
        <a:lstStyle/>
        <a:p>
          <a:endParaRPr lang="en-GB" sz="1400"/>
        </a:p>
      </dgm:t>
    </dgm:pt>
    <dgm:pt modelId="{C3821AC5-75C8-44D6-B09B-B55325525020}">
      <dgm:prSet custT="1"/>
      <dgm:spPr/>
      <dgm:t>
        <a:bodyPr/>
        <a:lstStyle/>
        <a:p>
          <a:r>
            <a:rPr lang="nl-NL" sz="1400" b="1" dirty="0" err="1"/>
            <a:t>Carers</a:t>
          </a:r>
          <a:r>
            <a:rPr lang="nl-NL" sz="1400" b="1" dirty="0"/>
            <a:t> UK</a:t>
          </a:r>
          <a:endParaRPr lang="en-GB" sz="1400" b="1" dirty="0"/>
        </a:p>
      </dgm:t>
    </dgm:pt>
    <dgm:pt modelId="{9071338B-81EF-48C6-91F7-070CA7755D90}" type="parTrans" cxnId="{B2B0239C-BB95-41A3-9DA3-45D39AD95ACB}">
      <dgm:prSet/>
      <dgm:spPr/>
      <dgm:t>
        <a:bodyPr/>
        <a:lstStyle/>
        <a:p>
          <a:endParaRPr lang="en-GB" sz="1400"/>
        </a:p>
      </dgm:t>
    </dgm:pt>
    <dgm:pt modelId="{FD840654-A5E2-48B3-9301-9711291E22CA}" type="sibTrans" cxnId="{B2B0239C-BB95-41A3-9DA3-45D39AD95ACB}">
      <dgm:prSet/>
      <dgm:spPr/>
      <dgm:t>
        <a:bodyPr/>
        <a:lstStyle/>
        <a:p>
          <a:endParaRPr lang="en-GB" sz="1400"/>
        </a:p>
      </dgm:t>
    </dgm:pt>
    <dgm:pt modelId="{1D99BBFF-11F9-4E2C-8D47-DCB0DBF7B2C2}">
      <dgm:prSet custT="1"/>
      <dgm:spPr/>
      <dgm:t>
        <a:bodyPr/>
        <a:lstStyle/>
        <a:p>
          <a:r>
            <a:rPr lang="en-GB" sz="1400" b="1"/>
            <a:t>Law </a:t>
          </a:r>
          <a:r>
            <a:rPr lang="en-GB" sz="1400" b="1" dirty="0"/>
            <a:t>Society Networks:</a:t>
          </a:r>
        </a:p>
      </dgm:t>
    </dgm:pt>
    <dgm:pt modelId="{494222D0-7CBA-46CE-9C81-EA07C0A3F433}" type="parTrans" cxnId="{23C3D636-FB77-486A-B18F-069636346C0F}">
      <dgm:prSet/>
      <dgm:spPr/>
      <dgm:t>
        <a:bodyPr/>
        <a:lstStyle/>
        <a:p>
          <a:endParaRPr lang="en-GB" sz="1400"/>
        </a:p>
      </dgm:t>
    </dgm:pt>
    <dgm:pt modelId="{5DD3B41E-A022-4D2B-B84A-D315DC333F99}" type="sibTrans" cxnId="{23C3D636-FB77-486A-B18F-069636346C0F}">
      <dgm:prSet/>
      <dgm:spPr/>
      <dgm:t>
        <a:bodyPr/>
        <a:lstStyle/>
        <a:p>
          <a:endParaRPr lang="en-GB" sz="1400"/>
        </a:p>
      </dgm:t>
    </dgm:pt>
    <dgm:pt modelId="{46A3262B-9F57-4832-BDFC-7A807A1DD42B}" type="pres">
      <dgm:prSet presAssocID="{03AA0D4B-6286-4D13-957F-D61D9300C2E1}" presName="diagram" presStyleCnt="0">
        <dgm:presLayoutVars>
          <dgm:dir/>
          <dgm:resizeHandles val="exact"/>
        </dgm:presLayoutVars>
      </dgm:prSet>
      <dgm:spPr/>
    </dgm:pt>
    <dgm:pt modelId="{364682A7-C78D-45AF-9D4C-00429A623635}" type="pres">
      <dgm:prSet presAssocID="{A3569946-6C0E-4D54-8F52-02504F0E78A6}" presName="node" presStyleLbl="node1" presStyleIdx="0" presStyleCnt="20">
        <dgm:presLayoutVars>
          <dgm:bulletEnabled val="1"/>
        </dgm:presLayoutVars>
      </dgm:prSet>
      <dgm:spPr/>
    </dgm:pt>
    <dgm:pt modelId="{AA362EB6-AADE-4B08-B895-E709E3C26291}" type="pres">
      <dgm:prSet presAssocID="{807ADDBE-B3B8-46B5-A43D-F4B70BAA60CC}" presName="sibTrans" presStyleCnt="0"/>
      <dgm:spPr/>
    </dgm:pt>
    <dgm:pt modelId="{08D990AC-D6D6-4100-A43B-D3A91F728083}" type="pres">
      <dgm:prSet presAssocID="{41AD9BDF-AEB2-4D97-BBD7-51C863CB111B}" presName="node" presStyleLbl="node1" presStyleIdx="1" presStyleCnt="20">
        <dgm:presLayoutVars>
          <dgm:bulletEnabled val="1"/>
        </dgm:presLayoutVars>
      </dgm:prSet>
      <dgm:spPr/>
    </dgm:pt>
    <dgm:pt modelId="{A52B6695-7E0F-406B-99E0-6B0FDDFF4682}" type="pres">
      <dgm:prSet presAssocID="{C38C18A7-9523-4C93-A6F4-62947CB77D2E}" presName="sibTrans" presStyleCnt="0"/>
      <dgm:spPr/>
    </dgm:pt>
    <dgm:pt modelId="{43B28A3D-6949-4A02-80C7-CEFC33B2925F}" type="pres">
      <dgm:prSet presAssocID="{13F7368F-E4C6-4AD0-83D2-00F261825FAD}" presName="node" presStyleLbl="node1" presStyleIdx="2" presStyleCnt="20">
        <dgm:presLayoutVars>
          <dgm:bulletEnabled val="1"/>
        </dgm:presLayoutVars>
      </dgm:prSet>
      <dgm:spPr/>
    </dgm:pt>
    <dgm:pt modelId="{A2E18D53-D672-4E86-AB3A-A81571DFEAF6}" type="pres">
      <dgm:prSet presAssocID="{6112426A-4BC7-4476-B7BC-54F8CB68154F}" presName="sibTrans" presStyleCnt="0"/>
      <dgm:spPr/>
    </dgm:pt>
    <dgm:pt modelId="{EE1E7A70-21F4-48E0-92DE-34C458586CB0}" type="pres">
      <dgm:prSet presAssocID="{468EAA41-A249-4E54-8738-82D0384D321C}" presName="node" presStyleLbl="node1" presStyleIdx="3" presStyleCnt="20">
        <dgm:presLayoutVars>
          <dgm:bulletEnabled val="1"/>
        </dgm:presLayoutVars>
      </dgm:prSet>
      <dgm:spPr/>
    </dgm:pt>
    <dgm:pt modelId="{8F8B0459-F6EA-4724-B01E-74CCA1E580E6}" type="pres">
      <dgm:prSet presAssocID="{191569A0-85F7-4DF7-BE88-D48864A0BEED}" presName="sibTrans" presStyleCnt="0"/>
      <dgm:spPr/>
    </dgm:pt>
    <dgm:pt modelId="{C133F33B-5401-4575-9C24-7D418F0B04FE}" type="pres">
      <dgm:prSet presAssocID="{7BB9F9A2-94BD-44E9-81F7-03C6B7F18D0F}" presName="node" presStyleLbl="node1" presStyleIdx="4" presStyleCnt="20">
        <dgm:presLayoutVars>
          <dgm:bulletEnabled val="1"/>
        </dgm:presLayoutVars>
      </dgm:prSet>
      <dgm:spPr/>
    </dgm:pt>
    <dgm:pt modelId="{D1200CBC-3CF5-45B6-8410-C15776ABBA4E}" type="pres">
      <dgm:prSet presAssocID="{DB41E7DF-7FD0-45CB-B507-E9B071E766E5}" presName="sibTrans" presStyleCnt="0"/>
      <dgm:spPr/>
    </dgm:pt>
    <dgm:pt modelId="{38A5BD6D-7A5A-4160-80C2-E66345F56DD2}" type="pres">
      <dgm:prSet presAssocID="{7438383D-486E-4C76-A6BB-18D3035C51B4}" presName="node" presStyleLbl="node1" presStyleIdx="5" presStyleCnt="20">
        <dgm:presLayoutVars>
          <dgm:bulletEnabled val="1"/>
        </dgm:presLayoutVars>
      </dgm:prSet>
      <dgm:spPr/>
    </dgm:pt>
    <dgm:pt modelId="{6059AC00-5A27-48FA-9F54-74F9C117B8DC}" type="pres">
      <dgm:prSet presAssocID="{9174DBB6-8012-493A-B6CC-A5596669290C}" presName="sibTrans" presStyleCnt="0"/>
      <dgm:spPr/>
    </dgm:pt>
    <dgm:pt modelId="{66A58BA4-72FB-42A3-A0E5-E666691CD367}" type="pres">
      <dgm:prSet presAssocID="{BB0F2FE9-88BE-4E7E-888B-E53C98E07F8A}" presName="node" presStyleLbl="node1" presStyleIdx="6" presStyleCnt="20">
        <dgm:presLayoutVars>
          <dgm:bulletEnabled val="1"/>
        </dgm:presLayoutVars>
      </dgm:prSet>
      <dgm:spPr/>
    </dgm:pt>
    <dgm:pt modelId="{AA9604D7-13A3-48FF-9894-13728CA59E3E}" type="pres">
      <dgm:prSet presAssocID="{5DDA3A40-53AC-410D-A5BF-64E9A6B1FFC7}" presName="sibTrans" presStyleCnt="0"/>
      <dgm:spPr/>
    </dgm:pt>
    <dgm:pt modelId="{C35C278E-9DE1-48AB-BF11-C6E0DB91E1FB}" type="pres">
      <dgm:prSet presAssocID="{D3730C03-089B-4C04-8449-238477B49466}" presName="node" presStyleLbl="node1" presStyleIdx="7" presStyleCnt="20">
        <dgm:presLayoutVars>
          <dgm:bulletEnabled val="1"/>
        </dgm:presLayoutVars>
      </dgm:prSet>
      <dgm:spPr/>
    </dgm:pt>
    <dgm:pt modelId="{0C1243C0-17CF-4524-A4BB-B9E5EEC87BAD}" type="pres">
      <dgm:prSet presAssocID="{2AED6291-460C-4B40-8AA5-5AF1724EE0B2}" presName="sibTrans" presStyleCnt="0"/>
      <dgm:spPr/>
    </dgm:pt>
    <dgm:pt modelId="{254ECF7D-E1E0-4B85-89B5-E285A8E2293E}" type="pres">
      <dgm:prSet presAssocID="{9214AE63-2CE8-4FAD-93DD-0AD3A62F3C7F}" presName="node" presStyleLbl="node1" presStyleIdx="8" presStyleCnt="20">
        <dgm:presLayoutVars>
          <dgm:bulletEnabled val="1"/>
        </dgm:presLayoutVars>
      </dgm:prSet>
      <dgm:spPr/>
    </dgm:pt>
    <dgm:pt modelId="{37CE2B2A-B124-4BBE-AE46-3F26211BD25E}" type="pres">
      <dgm:prSet presAssocID="{56DF0E6F-826A-4458-80F9-A56DD30D62F6}" presName="sibTrans" presStyleCnt="0"/>
      <dgm:spPr/>
    </dgm:pt>
    <dgm:pt modelId="{C3B6564B-957C-4251-91B6-0346A260EA1B}" type="pres">
      <dgm:prSet presAssocID="{7D8C0E68-8C8D-46EF-A144-3CA6807BB7F4}" presName="node" presStyleLbl="node1" presStyleIdx="9" presStyleCnt="20">
        <dgm:presLayoutVars>
          <dgm:bulletEnabled val="1"/>
        </dgm:presLayoutVars>
      </dgm:prSet>
      <dgm:spPr/>
    </dgm:pt>
    <dgm:pt modelId="{966E9784-B5D7-4545-B7AC-937709BB5195}" type="pres">
      <dgm:prSet presAssocID="{2AF5C0EF-D30B-41C6-AEDE-EE0E18A04BDA}" presName="sibTrans" presStyleCnt="0"/>
      <dgm:spPr/>
    </dgm:pt>
    <dgm:pt modelId="{97CD3CC7-32D4-40CE-9013-970B36A6CD1A}" type="pres">
      <dgm:prSet presAssocID="{09942245-FA3A-498D-A9A9-1F16199FA073}" presName="node" presStyleLbl="node1" presStyleIdx="10" presStyleCnt="20">
        <dgm:presLayoutVars>
          <dgm:bulletEnabled val="1"/>
        </dgm:presLayoutVars>
      </dgm:prSet>
      <dgm:spPr/>
    </dgm:pt>
    <dgm:pt modelId="{9C4C03CF-837E-482C-AFE4-87F3C05D8601}" type="pres">
      <dgm:prSet presAssocID="{6F35B49C-B344-4A56-B018-20D7FC0DE457}" presName="sibTrans" presStyleCnt="0"/>
      <dgm:spPr/>
    </dgm:pt>
    <dgm:pt modelId="{16E0FEC7-5261-45B3-B0FF-5D9E7AF1AEB5}" type="pres">
      <dgm:prSet presAssocID="{0BF79E84-8562-4CB1-8BDD-F675B6E1DA95}" presName="node" presStyleLbl="node1" presStyleIdx="11" presStyleCnt="20">
        <dgm:presLayoutVars>
          <dgm:bulletEnabled val="1"/>
        </dgm:presLayoutVars>
      </dgm:prSet>
      <dgm:spPr/>
    </dgm:pt>
    <dgm:pt modelId="{6678F45A-13BD-44AC-B4EC-4DD31A928482}" type="pres">
      <dgm:prSet presAssocID="{F457587F-DB7E-4102-9E2A-EF120C1A2A24}" presName="sibTrans" presStyleCnt="0"/>
      <dgm:spPr/>
    </dgm:pt>
    <dgm:pt modelId="{AFCC979E-6FDA-4490-A277-557FDFEF29C4}" type="pres">
      <dgm:prSet presAssocID="{FB031278-03F2-45EB-82E6-3FBD2D57453F}" presName="node" presStyleLbl="node1" presStyleIdx="12" presStyleCnt="20">
        <dgm:presLayoutVars>
          <dgm:bulletEnabled val="1"/>
        </dgm:presLayoutVars>
      </dgm:prSet>
      <dgm:spPr/>
    </dgm:pt>
    <dgm:pt modelId="{5D01863E-97C1-4961-BB84-18F9CD2EB163}" type="pres">
      <dgm:prSet presAssocID="{4AD79359-7F4B-4267-9398-8572E28F964B}" presName="sibTrans" presStyleCnt="0"/>
      <dgm:spPr/>
    </dgm:pt>
    <dgm:pt modelId="{1A7A4CB5-6B5D-4380-AABA-B7A63DDE0D4A}" type="pres">
      <dgm:prSet presAssocID="{C3821AC5-75C8-44D6-B09B-B55325525020}" presName="node" presStyleLbl="node1" presStyleIdx="13" presStyleCnt="20">
        <dgm:presLayoutVars>
          <dgm:bulletEnabled val="1"/>
        </dgm:presLayoutVars>
      </dgm:prSet>
      <dgm:spPr/>
    </dgm:pt>
    <dgm:pt modelId="{3D06674C-6D91-4AE1-A9BB-BEDC0B6804D6}" type="pres">
      <dgm:prSet presAssocID="{FD840654-A5E2-48B3-9301-9711291E22CA}" presName="sibTrans" presStyleCnt="0"/>
      <dgm:spPr/>
    </dgm:pt>
    <dgm:pt modelId="{CEC8AD0E-F625-44D7-A1DF-FD66DA22E6F5}" type="pres">
      <dgm:prSet presAssocID="{1D99BBFF-11F9-4E2C-8D47-DCB0DBF7B2C2}" presName="node" presStyleLbl="node1" presStyleIdx="14" presStyleCnt="20">
        <dgm:presLayoutVars>
          <dgm:bulletEnabled val="1"/>
        </dgm:presLayoutVars>
      </dgm:prSet>
      <dgm:spPr/>
    </dgm:pt>
    <dgm:pt modelId="{6BAA999A-0BC0-4C06-916F-92CE45E2C5CB}" type="pres">
      <dgm:prSet presAssocID="{5DD3B41E-A022-4D2B-B84A-D315DC333F99}" presName="sibTrans" presStyleCnt="0"/>
      <dgm:spPr/>
    </dgm:pt>
    <dgm:pt modelId="{97BB74DD-6A61-4F18-AE18-4566DD27871D}" type="pres">
      <dgm:prSet presAssocID="{DDF2CB41-27F0-47E8-AAFB-C4D13F27F878}" presName="node" presStyleLbl="node1" presStyleIdx="15" presStyleCnt="20">
        <dgm:presLayoutVars>
          <dgm:bulletEnabled val="1"/>
        </dgm:presLayoutVars>
      </dgm:prSet>
      <dgm:spPr/>
    </dgm:pt>
    <dgm:pt modelId="{DC04D18B-022B-4515-87AF-62470EC21332}" type="pres">
      <dgm:prSet presAssocID="{944C7ED1-B0C7-4F06-8232-FC7EDD4CFD46}" presName="sibTrans" presStyleCnt="0"/>
      <dgm:spPr/>
    </dgm:pt>
    <dgm:pt modelId="{774CF601-087E-465A-9FA0-BF421C9C87CF}" type="pres">
      <dgm:prSet presAssocID="{302F11C4-7D88-4F67-BAA4-D109D41BBE43}" presName="node" presStyleLbl="node1" presStyleIdx="16" presStyleCnt="20">
        <dgm:presLayoutVars>
          <dgm:bulletEnabled val="1"/>
        </dgm:presLayoutVars>
      </dgm:prSet>
      <dgm:spPr/>
    </dgm:pt>
    <dgm:pt modelId="{39DBFD3D-430A-4416-852C-71C800643C8D}" type="pres">
      <dgm:prSet presAssocID="{E1C8111F-6C57-47C4-9C35-59D7225A2CDF}" presName="sibTrans" presStyleCnt="0"/>
      <dgm:spPr/>
    </dgm:pt>
    <dgm:pt modelId="{0246F36F-2BD3-4B53-9F8C-4DCE1189A484}" type="pres">
      <dgm:prSet presAssocID="{46A713DB-152C-458F-A2E5-7DAFF09A0D83}" presName="node" presStyleLbl="node1" presStyleIdx="17" presStyleCnt="20">
        <dgm:presLayoutVars>
          <dgm:bulletEnabled val="1"/>
        </dgm:presLayoutVars>
      </dgm:prSet>
      <dgm:spPr/>
    </dgm:pt>
    <dgm:pt modelId="{4406C0D2-1AD1-4528-8008-66697DB7B7E0}" type="pres">
      <dgm:prSet presAssocID="{466BDAE7-EAED-4B89-9E54-55DDC9841863}" presName="sibTrans" presStyleCnt="0"/>
      <dgm:spPr/>
    </dgm:pt>
    <dgm:pt modelId="{F6DEA6EB-FC95-469E-BFA7-D50191AA6B36}" type="pres">
      <dgm:prSet presAssocID="{06A56699-9CB6-4831-A55A-F9202B3947F5}" presName="node" presStyleLbl="node1" presStyleIdx="18" presStyleCnt="20">
        <dgm:presLayoutVars>
          <dgm:bulletEnabled val="1"/>
        </dgm:presLayoutVars>
      </dgm:prSet>
      <dgm:spPr/>
    </dgm:pt>
    <dgm:pt modelId="{FA8CC86B-73C9-4A61-9440-0521CB489A1C}" type="pres">
      <dgm:prSet presAssocID="{5C930882-49FA-41C1-951C-B5481A2D99DF}" presName="sibTrans" presStyleCnt="0"/>
      <dgm:spPr/>
    </dgm:pt>
    <dgm:pt modelId="{E6200AEF-1EE1-4BD3-986E-4D3E651B8406}" type="pres">
      <dgm:prSet presAssocID="{EF7E5190-905A-4302-9560-F733B08D2DE8}" presName="node" presStyleLbl="node1" presStyleIdx="19" presStyleCnt="20">
        <dgm:presLayoutVars>
          <dgm:bulletEnabled val="1"/>
        </dgm:presLayoutVars>
      </dgm:prSet>
      <dgm:spPr/>
    </dgm:pt>
  </dgm:ptLst>
  <dgm:cxnLst>
    <dgm:cxn modelId="{2D49270C-2F25-4596-B99B-E63AA1A7A3D0}" type="presOf" srcId="{FB031278-03F2-45EB-82E6-3FBD2D57453F}" destId="{AFCC979E-6FDA-4490-A277-557FDFEF29C4}" srcOrd="0" destOrd="0" presId="urn:microsoft.com/office/officeart/2005/8/layout/default"/>
    <dgm:cxn modelId="{FD9FF714-C637-4F7E-923A-32D0B914C762}" type="presOf" srcId="{D3730C03-089B-4C04-8449-238477B49466}" destId="{C35C278E-9DE1-48AB-BF11-C6E0DB91E1FB}" srcOrd="0" destOrd="0" presId="urn:microsoft.com/office/officeart/2005/8/layout/default"/>
    <dgm:cxn modelId="{559BE018-57CE-4CD7-9A60-611FF27FDB44}" srcId="{03AA0D4B-6286-4D13-957F-D61D9300C2E1}" destId="{BB0F2FE9-88BE-4E7E-888B-E53C98E07F8A}" srcOrd="6" destOrd="0" parTransId="{F5FBE7B6-5831-4C59-8B01-61640AB1AF91}" sibTransId="{5DDA3A40-53AC-410D-A5BF-64E9A6B1FFC7}"/>
    <dgm:cxn modelId="{EA1E361C-924D-4A23-A921-01F8F1EF3CBD}" type="presOf" srcId="{7D8C0E68-8C8D-46EF-A144-3CA6807BB7F4}" destId="{C3B6564B-957C-4251-91B6-0346A260EA1B}" srcOrd="0" destOrd="0" presId="urn:microsoft.com/office/officeart/2005/8/layout/default"/>
    <dgm:cxn modelId="{0C6B9C21-1825-42CA-811C-571B85F58DBE}" type="presOf" srcId="{C3821AC5-75C8-44D6-B09B-B55325525020}" destId="{1A7A4CB5-6B5D-4380-AABA-B7A63DDE0D4A}" srcOrd="0" destOrd="0" presId="urn:microsoft.com/office/officeart/2005/8/layout/default"/>
    <dgm:cxn modelId="{99412425-1EDC-4B3B-9D2E-D511066FF8A1}" srcId="{03AA0D4B-6286-4D13-957F-D61D9300C2E1}" destId="{09942245-FA3A-498D-A9A9-1F16199FA073}" srcOrd="10" destOrd="0" parTransId="{BB1310D1-1A63-43DC-88A0-9F4217246302}" sibTransId="{6F35B49C-B344-4A56-B018-20D7FC0DE457}"/>
    <dgm:cxn modelId="{7A750C33-31EE-41F6-B3A1-FB37321DE778}" type="presOf" srcId="{468EAA41-A249-4E54-8738-82D0384D321C}" destId="{EE1E7A70-21F4-48E0-92DE-34C458586CB0}" srcOrd="0" destOrd="0" presId="urn:microsoft.com/office/officeart/2005/8/layout/default"/>
    <dgm:cxn modelId="{E1194634-D011-4F0A-BF4D-6FE7F5DD858C}" srcId="{03AA0D4B-6286-4D13-957F-D61D9300C2E1}" destId="{41AD9BDF-AEB2-4D97-BBD7-51C863CB111B}" srcOrd="1" destOrd="0" parTransId="{F1741E3A-97FF-4565-9053-B42D82036488}" sibTransId="{C38C18A7-9523-4C93-A6F4-62947CB77D2E}"/>
    <dgm:cxn modelId="{23C3D636-FB77-486A-B18F-069636346C0F}" srcId="{03AA0D4B-6286-4D13-957F-D61D9300C2E1}" destId="{1D99BBFF-11F9-4E2C-8D47-DCB0DBF7B2C2}" srcOrd="14" destOrd="0" parTransId="{494222D0-7CBA-46CE-9C81-EA07C0A3F433}" sibTransId="{5DD3B41E-A022-4D2B-B84A-D315DC333F99}"/>
    <dgm:cxn modelId="{ACA85B3D-83F5-4B3F-A3D2-0C0E49C028ED}" srcId="{03AA0D4B-6286-4D13-957F-D61D9300C2E1}" destId="{9214AE63-2CE8-4FAD-93DD-0AD3A62F3C7F}" srcOrd="8" destOrd="0" parTransId="{6FD6B2D0-784F-45E0-8CFE-D12FD0000865}" sibTransId="{56DF0E6F-826A-4458-80F9-A56DD30D62F6}"/>
    <dgm:cxn modelId="{ADBFF243-082F-4874-81AA-BE893B037367}" type="presOf" srcId="{46A713DB-152C-458F-A2E5-7DAFF09A0D83}" destId="{0246F36F-2BD3-4B53-9F8C-4DCE1189A484}" srcOrd="0" destOrd="0" presId="urn:microsoft.com/office/officeart/2005/8/layout/default"/>
    <dgm:cxn modelId="{AC355744-680B-46C7-9C35-830FD4366A57}" type="presOf" srcId="{0BF79E84-8562-4CB1-8BDD-F675B6E1DA95}" destId="{16E0FEC7-5261-45B3-B0FF-5D9E7AF1AEB5}" srcOrd="0" destOrd="0" presId="urn:microsoft.com/office/officeart/2005/8/layout/default"/>
    <dgm:cxn modelId="{EF7D6D66-9C4F-439C-BE87-5A83C0FD9CF5}" type="presOf" srcId="{DDF2CB41-27F0-47E8-AAFB-C4D13F27F878}" destId="{97BB74DD-6A61-4F18-AE18-4566DD27871D}" srcOrd="0" destOrd="0" presId="urn:microsoft.com/office/officeart/2005/8/layout/default"/>
    <dgm:cxn modelId="{7BF98967-3174-49F6-9649-EF202746702B}" type="presOf" srcId="{7438383D-486E-4C76-A6BB-18D3035C51B4}" destId="{38A5BD6D-7A5A-4160-80C2-E66345F56DD2}" srcOrd="0" destOrd="0" presId="urn:microsoft.com/office/officeart/2005/8/layout/default"/>
    <dgm:cxn modelId="{44BC584D-8F02-4212-8FB6-934E3DF6954C}" type="presOf" srcId="{302F11C4-7D88-4F67-BAA4-D109D41BBE43}" destId="{774CF601-087E-465A-9FA0-BF421C9C87CF}" srcOrd="0" destOrd="0" presId="urn:microsoft.com/office/officeart/2005/8/layout/default"/>
    <dgm:cxn modelId="{092C846F-2210-437B-9844-E295A4358C02}" type="presOf" srcId="{9214AE63-2CE8-4FAD-93DD-0AD3A62F3C7F}" destId="{254ECF7D-E1E0-4B85-89B5-E285A8E2293E}" srcOrd="0" destOrd="0" presId="urn:microsoft.com/office/officeart/2005/8/layout/default"/>
    <dgm:cxn modelId="{71060D51-E98E-4E0E-9D2C-91420C183676}" type="presOf" srcId="{EF7E5190-905A-4302-9560-F733B08D2DE8}" destId="{E6200AEF-1EE1-4BD3-986E-4D3E651B8406}" srcOrd="0" destOrd="0" presId="urn:microsoft.com/office/officeart/2005/8/layout/default"/>
    <dgm:cxn modelId="{AAE52071-E0D3-4B13-BFEC-E2D8BF2626DD}" type="presOf" srcId="{03AA0D4B-6286-4D13-957F-D61D9300C2E1}" destId="{46A3262B-9F57-4832-BDFC-7A807A1DD42B}" srcOrd="0" destOrd="0" presId="urn:microsoft.com/office/officeart/2005/8/layout/default"/>
    <dgm:cxn modelId="{85082256-E3CD-4E87-8AD7-DC852A0944D4}" type="presOf" srcId="{BB0F2FE9-88BE-4E7E-888B-E53C98E07F8A}" destId="{66A58BA4-72FB-42A3-A0E5-E666691CD367}" srcOrd="0" destOrd="0" presId="urn:microsoft.com/office/officeart/2005/8/layout/default"/>
    <dgm:cxn modelId="{0BEC5578-B84D-441D-AFBC-683631FF8C2B}" srcId="{03AA0D4B-6286-4D13-957F-D61D9300C2E1}" destId="{0BF79E84-8562-4CB1-8BDD-F675B6E1DA95}" srcOrd="11" destOrd="0" parTransId="{5E8216EE-3CC8-425D-AB9E-0C1AEFBD6E8E}" sibTransId="{F457587F-DB7E-4102-9E2A-EF120C1A2A24}"/>
    <dgm:cxn modelId="{0EDAAC78-77C3-47D6-99CC-C4ACA538A42D}" type="presOf" srcId="{1D99BBFF-11F9-4E2C-8D47-DCB0DBF7B2C2}" destId="{CEC8AD0E-F625-44D7-A1DF-FD66DA22E6F5}" srcOrd="0" destOrd="0" presId="urn:microsoft.com/office/officeart/2005/8/layout/default"/>
    <dgm:cxn modelId="{086C285A-9199-46A1-996E-973760986298}" srcId="{03AA0D4B-6286-4D13-957F-D61D9300C2E1}" destId="{7D8C0E68-8C8D-46EF-A144-3CA6807BB7F4}" srcOrd="9" destOrd="0" parTransId="{8B93134D-81E1-4C6A-9510-24644A44287A}" sibTransId="{2AF5C0EF-D30B-41C6-AEDE-EE0E18A04BDA}"/>
    <dgm:cxn modelId="{E675497C-60B7-4ADC-917C-25F4445FD77B}" srcId="{03AA0D4B-6286-4D13-957F-D61D9300C2E1}" destId="{06A56699-9CB6-4831-A55A-F9202B3947F5}" srcOrd="18" destOrd="0" parTransId="{7FF08C32-2401-4D81-9E66-0F040CF3BDB1}" sibTransId="{5C930882-49FA-41C1-951C-B5481A2D99DF}"/>
    <dgm:cxn modelId="{013A8E80-506D-47F5-8081-89305E2892D5}" srcId="{03AA0D4B-6286-4D13-957F-D61D9300C2E1}" destId="{302F11C4-7D88-4F67-BAA4-D109D41BBE43}" srcOrd="16" destOrd="0" parTransId="{5DD223F0-3F4F-4EED-A13A-0E3E2A1603D6}" sibTransId="{E1C8111F-6C57-47C4-9C35-59D7225A2CDF}"/>
    <dgm:cxn modelId="{8A94B181-8D5B-4F2A-A360-9E4567B7955E}" type="presOf" srcId="{13F7368F-E4C6-4AD0-83D2-00F261825FAD}" destId="{43B28A3D-6949-4A02-80C7-CEFC33B2925F}" srcOrd="0" destOrd="0" presId="urn:microsoft.com/office/officeart/2005/8/layout/default"/>
    <dgm:cxn modelId="{42B4C28E-56D1-4125-AA5F-D7E72B2D2F70}" srcId="{03AA0D4B-6286-4D13-957F-D61D9300C2E1}" destId="{7BB9F9A2-94BD-44E9-81F7-03C6B7F18D0F}" srcOrd="4" destOrd="0" parTransId="{ABE6D85A-5D14-44AE-AEF8-1425C7FD87B2}" sibTransId="{DB41E7DF-7FD0-45CB-B507-E9B071E766E5}"/>
    <dgm:cxn modelId="{A807B995-749B-4968-AA79-B9B42E031212}" srcId="{03AA0D4B-6286-4D13-957F-D61D9300C2E1}" destId="{13F7368F-E4C6-4AD0-83D2-00F261825FAD}" srcOrd="2" destOrd="0" parTransId="{02F0B1B9-AF37-4290-A930-8021A5481CB0}" sibTransId="{6112426A-4BC7-4476-B7BC-54F8CB68154F}"/>
    <dgm:cxn modelId="{B2B0239C-BB95-41A3-9DA3-45D39AD95ACB}" srcId="{03AA0D4B-6286-4D13-957F-D61D9300C2E1}" destId="{C3821AC5-75C8-44D6-B09B-B55325525020}" srcOrd="13" destOrd="0" parTransId="{9071338B-81EF-48C6-91F7-070CA7755D90}" sibTransId="{FD840654-A5E2-48B3-9301-9711291E22CA}"/>
    <dgm:cxn modelId="{B6A5C0A0-929E-4C1D-93F9-6F963AAEF4EB}" srcId="{03AA0D4B-6286-4D13-957F-D61D9300C2E1}" destId="{D3730C03-089B-4C04-8449-238477B49466}" srcOrd="7" destOrd="0" parTransId="{1010857F-1641-4C4B-B259-D7CD78BF59C4}" sibTransId="{2AED6291-460C-4B40-8AA5-5AF1724EE0B2}"/>
    <dgm:cxn modelId="{974EB0A5-BA55-40E1-A687-F99B059ECB0B}" srcId="{03AA0D4B-6286-4D13-957F-D61D9300C2E1}" destId="{DDF2CB41-27F0-47E8-AAFB-C4D13F27F878}" srcOrd="15" destOrd="0" parTransId="{5944AEE6-4814-454E-9009-F78C37184551}" sibTransId="{944C7ED1-B0C7-4F06-8232-FC7EDD4CFD46}"/>
    <dgm:cxn modelId="{13E47AAE-E11A-4AC0-8A9D-DE8FCDDEBF5A}" srcId="{03AA0D4B-6286-4D13-957F-D61D9300C2E1}" destId="{468EAA41-A249-4E54-8738-82D0384D321C}" srcOrd="3" destOrd="0" parTransId="{ACA61EF5-D646-47F6-84E3-E102A6533510}" sibTransId="{191569A0-85F7-4DF7-BE88-D48864A0BEED}"/>
    <dgm:cxn modelId="{BB5128B5-5399-4217-9CCA-0A57AA502B3D}" type="presOf" srcId="{A3569946-6C0E-4D54-8F52-02504F0E78A6}" destId="{364682A7-C78D-45AF-9D4C-00429A623635}" srcOrd="0" destOrd="0" presId="urn:microsoft.com/office/officeart/2005/8/layout/default"/>
    <dgm:cxn modelId="{6E9094BB-F325-4650-9C3E-A356D073D390}" srcId="{03AA0D4B-6286-4D13-957F-D61D9300C2E1}" destId="{7438383D-486E-4C76-A6BB-18D3035C51B4}" srcOrd="5" destOrd="0" parTransId="{22FAD74C-DDDC-4ABC-A67B-DCA259DD333C}" sibTransId="{9174DBB6-8012-493A-B6CC-A5596669290C}"/>
    <dgm:cxn modelId="{57C4C9BB-6751-4014-B420-B93EF7CBF815}" type="presOf" srcId="{7BB9F9A2-94BD-44E9-81F7-03C6B7F18D0F}" destId="{C133F33B-5401-4575-9C24-7D418F0B04FE}" srcOrd="0" destOrd="0" presId="urn:microsoft.com/office/officeart/2005/8/layout/default"/>
    <dgm:cxn modelId="{422400C0-5FFC-4CD1-A4F7-539FB3908285}" srcId="{03AA0D4B-6286-4D13-957F-D61D9300C2E1}" destId="{FB031278-03F2-45EB-82E6-3FBD2D57453F}" srcOrd="12" destOrd="0" parTransId="{0BD67F13-E6BE-47E4-938B-FB6DCE745301}" sibTransId="{4AD79359-7F4B-4267-9398-8572E28F964B}"/>
    <dgm:cxn modelId="{853AA5C1-58DA-4AC0-BE37-D6AD5B645092}" type="presOf" srcId="{41AD9BDF-AEB2-4D97-BBD7-51C863CB111B}" destId="{08D990AC-D6D6-4100-A43B-D3A91F728083}" srcOrd="0" destOrd="0" presId="urn:microsoft.com/office/officeart/2005/8/layout/default"/>
    <dgm:cxn modelId="{6D267ADE-FFF7-4040-87C0-72ADBBA7F31A}" srcId="{03AA0D4B-6286-4D13-957F-D61D9300C2E1}" destId="{46A713DB-152C-458F-A2E5-7DAFF09A0D83}" srcOrd="17" destOrd="0" parTransId="{D4D9F6FA-6F18-428D-BFCB-8B3A9BCBBCAD}" sibTransId="{466BDAE7-EAED-4B89-9E54-55DDC9841863}"/>
    <dgm:cxn modelId="{FF35CCEF-26EE-41E5-A819-2EF09718FC21}" type="presOf" srcId="{09942245-FA3A-498D-A9A9-1F16199FA073}" destId="{97CD3CC7-32D4-40CE-9013-970B36A6CD1A}" srcOrd="0" destOrd="0" presId="urn:microsoft.com/office/officeart/2005/8/layout/default"/>
    <dgm:cxn modelId="{7A7CE7F0-6812-409D-ACEB-5D6A11935851}" type="presOf" srcId="{06A56699-9CB6-4831-A55A-F9202B3947F5}" destId="{F6DEA6EB-FC95-469E-BFA7-D50191AA6B36}" srcOrd="0" destOrd="0" presId="urn:microsoft.com/office/officeart/2005/8/layout/default"/>
    <dgm:cxn modelId="{51D425F9-16A9-40CA-BF0D-E03612557EEC}" srcId="{03AA0D4B-6286-4D13-957F-D61D9300C2E1}" destId="{A3569946-6C0E-4D54-8F52-02504F0E78A6}" srcOrd="0" destOrd="0" parTransId="{B0B31B15-002B-41E0-8A0C-E7B1CFD76785}" sibTransId="{807ADDBE-B3B8-46B5-A43D-F4B70BAA60CC}"/>
    <dgm:cxn modelId="{EA7027FE-52D2-4538-BE3D-68A9797E485A}" srcId="{03AA0D4B-6286-4D13-957F-D61D9300C2E1}" destId="{EF7E5190-905A-4302-9560-F733B08D2DE8}" srcOrd="19" destOrd="0" parTransId="{9201F2BA-0A71-4B24-919C-9051A9D64997}" sibTransId="{BB94DB74-FE0D-44C9-AAFA-91AC7E72D515}"/>
    <dgm:cxn modelId="{A4921EF7-5F3B-48FA-BE95-D16BC87292CA}" type="presParOf" srcId="{46A3262B-9F57-4832-BDFC-7A807A1DD42B}" destId="{364682A7-C78D-45AF-9D4C-00429A623635}" srcOrd="0" destOrd="0" presId="urn:microsoft.com/office/officeart/2005/8/layout/default"/>
    <dgm:cxn modelId="{1A27DD23-22EB-435F-9D72-B124A26FB9E6}" type="presParOf" srcId="{46A3262B-9F57-4832-BDFC-7A807A1DD42B}" destId="{AA362EB6-AADE-4B08-B895-E709E3C26291}" srcOrd="1" destOrd="0" presId="urn:microsoft.com/office/officeart/2005/8/layout/default"/>
    <dgm:cxn modelId="{665FFBCB-DC93-439D-A728-EDF02110F3AD}" type="presParOf" srcId="{46A3262B-9F57-4832-BDFC-7A807A1DD42B}" destId="{08D990AC-D6D6-4100-A43B-D3A91F728083}" srcOrd="2" destOrd="0" presId="urn:microsoft.com/office/officeart/2005/8/layout/default"/>
    <dgm:cxn modelId="{6DCC679E-DE17-486F-BC4B-0C2DA5DACCAB}" type="presParOf" srcId="{46A3262B-9F57-4832-BDFC-7A807A1DD42B}" destId="{A52B6695-7E0F-406B-99E0-6B0FDDFF4682}" srcOrd="3" destOrd="0" presId="urn:microsoft.com/office/officeart/2005/8/layout/default"/>
    <dgm:cxn modelId="{6345FC8F-3399-4B78-930D-8E39C24693D2}" type="presParOf" srcId="{46A3262B-9F57-4832-BDFC-7A807A1DD42B}" destId="{43B28A3D-6949-4A02-80C7-CEFC33B2925F}" srcOrd="4" destOrd="0" presId="urn:microsoft.com/office/officeart/2005/8/layout/default"/>
    <dgm:cxn modelId="{3D6671A2-8661-4AFB-ADDC-8E184B3549C4}" type="presParOf" srcId="{46A3262B-9F57-4832-BDFC-7A807A1DD42B}" destId="{A2E18D53-D672-4E86-AB3A-A81571DFEAF6}" srcOrd="5" destOrd="0" presId="urn:microsoft.com/office/officeart/2005/8/layout/default"/>
    <dgm:cxn modelId="{C7AB44F4-ACC8-4014-9A21-54A84A3FA70C}" type="presParOf" srcId="{46A3262B-9F57-4832-BDFC-7A807A1DD42B}" destId="{EE1E7A70-21F4-48E0-92DE-34C458586CB0}" srcOrd="6" destOrd="0" presId="urn:microsoft.com/office/officeart/2005/8/layout/default"/>
    <dgm:cxn modelId="{6B8974DF-EF46-40E7-8EA1-EBB862087BAE}" type="presParOf" srcId="{46A3262B-9F57-4832-BDFC-7A807A1DD42B}" destId="{8F8B0459-F6EA-4724-B01E-74CCA1E580E6}" srcOrd="7" destOrd="0" presId="urn:microsoft.com/office/officeart/2005/8/layout/default"/>
    <dgm:cxn modelId="{A34AE2CE-B13F-4BE2-A13C-A07650A3C301}" type="presParOf" srcId="{46A3262B-9F57-4832-BDFC-7A807A1DD42B}" destId="{C133F33B-5401-4575-9C24-7D418F0B04FE}" srcOrd="8" destOrd="0" presId="urn:microsoft.com/office/officeart/2005/8/layout/default"/>
    <dgm:cxn modelId="{007F1AD5-F334-44AC-AE88-D408624A7482}" type="presParOf" srcId="{46A3262B-9F57-4832-BDFC-7A807A1DD42B}" destId="{D1200CBC-3CF5-45B6-8410-C15776ABBA4E}" srcOrd="9" destOrd="0" presId="urn:microsoft.com/office/officeart/2005/8/layout/default"/>
    <dgm:cxn modelId="{92B7BBCC-FA95-4970-933B-4FDFA87B2BF9}" type="presParOf" srcId="{46A3262B-9F57-4832-BDFC-7A807A1DD42B}" destId="{38A5BD6D-7A5A-4160-80C2-E66345F56DD2}" srcOrd="10" destOrd="0" presId="urn:microsoft.com/office/officeart/2005/8/layout/default"/>
    <dgm:cxn modelId="{C4CC6562-4FF0-4D34-ABF4-A5D0458313DD}" type="presParOf" srcId="{46A3262B-9F57-4832-BDFC-7A807A1DD42B}" destId="{6059AC00-5A27-48FA-9F54-74F9C117B8DC}" srcOrd="11" destOrd="0" presId="urn:microsoft.com/office/officeart/2005/8/layout/default"/>
    <dgm:cxn modelId="{282DA815-E7AE-4260-B436-446610282912}" type="presParOf" srcId="{46A3262B-9F57-4832-BDFC-7A807A1DD42B}" destId="{66A58BA4-72FB-42A3-A0E5-E666691CD367}" srcOrd="12" destOrd="0" presId="urn:microsoft.com/office/officeart/2005/8/layout/default"/>
    <dgm:cxn modelId="{A5C9472C-A812-4868-A6C8-E74DCE133115}" type="presParOf" srcId="{46A3262B-9F57-4832-BDFC-7A807A1DD42B}" destId="{AA9604D7-13A3-48FF-9894-13728CA59E3E}" srcOrd="13" destOrd="0" presId="urn:microsoft.com/office/officeart/2005/8/layout/default"/>
    <dgm:cxn modelId="{F5413E04-17B6-4A72-93B6-7BCE3BD855A9}" type="presParOf" srcId="{46A3262B-9F57-4832-BDFC-7A807A1DD42B}" destId="{C35C278E-9DE1-48AB-BF11-C6E0DB91E1FB}" srcOrd="14" destOrd="0" presId="urn:microsoft.com/office/officeart/2005/8/layout/default"/>
    <dgm:cxn modelId="{3A02FB95-1F74-4E2F-81FB-05209A981FCF}" type="presParOf" srcId="{46A3262B-9F57-4832-BDFC-7A807A1DD42B}" destId="{0C1243C0-17CF-4524-A4BB-B9E5EEC87BAD}" srcOrd="15" destOrd="0" presId="urn:microsoft.com/office/officeart/2005/8/layout/default"/>
    <dgm:cxn modelId="{31AF895F-5B61-4F51-971A-5EEE5556E7D3}" type="presParOf" srcId="{46A3262B-9F57-4832-BDFC-7A807A1DD42B}" destId="{254ECF7D-E1E0-4B85-89B5-E285A8E2293E}" srcOrd="16" destOrd="0" presId="urn:microsoft.com/office/officeart/2005/8/layout/default"/>
    <dgm:cxn modelId="{029AC50D-982C-485A-8A66-12778A411432}" type="presParOf" srcId="{46A3262B-9F57-4832-BDFC-7A807A1DD42B}" destId="{37CE2B2A-B124-4BBE-AE46-3F26211BD25E}" srcOrd="17" destOrd="0" presId="urn:microsoft.com/office/officeart/2005/8/layout/default"/>
    <dgm:cxn modelId="{EAA9F87B-020E-4CA0-BA49-E9A54FBBE92B}" type="presParOf" srcId="{46A3262B-9F57-4832-BDFC-7A807A1DD42B}" destId="{C3B6564B-957C-4251-91B6-0346A260EA1B}" srcOrd="18" destOrd="0" presId="urn:microsoft.com/office/officeart/2005/8/layout/default"/>
    <dgm:cxn modelId="{BF0980FB-C5C4-4E09-AE6C-3421AB1D897D}" type="presParOf" srcId="{46A3262B-9F57-4832-BDFC-7A807A1DD42B}" destId="{966E9784-B5D7-4545-B7AC-937709BB5195}" srcOrd="19" destOrd="0" presId="urn:microsoft.com/office/officeart/2005/8/layout/default"/>
    <dgm:cxn modelId="{98F912A1-786A-48B5-A678-834976637A54}" type="presParOf" srcId="{46A3262B-9F57-4832-BDFC-7A807A1DD42B}" destId="{97CD3CC7-32D4-40CE-9013-970B36A6CD1A}" srcOrd="20" destOrd="0" presId="urn:microsoft.com/office/officeart/2005/8/layout/default"/>
    <dgm:cxn modelId="{9C2F92BC-EE9D-42F4-B4D6-631F479D1EB5}" type="presParOf" srcId="{46A3262B-9F57-4832-BDFC-7A807A1DD42B}" destId="{9C4C03CF-837E-482C-AFE4-87F3C05D8601}" srcOrd="21" destOrd="0" presId="urn:microsoft.com/office/officeart/2005/8/layout/default"/>
    <dgm:cxn modelId="{B0269645-7D8B-4655-B039-67281F66D431}" type="presParOf" srcId="{46A3262B-9F57-4832-BDFC-7A807A1DD42B}" destId="{16E0FEC7-5261-45B3-B0FF-5D9E7AF1AEB5}" srcOrd="22" destOrd="0" presId="urn:microsoft.com/office/officeart/2005/8/layout/default"/>
    <dgm:cxn modelId="{95C0BDD2-177C-47C2-BAE7-FEAE639A80CF}" type="presParOf" srcId="{46A3262B-9F57-4832-BDFC-7A807A1DD42B}" destId="{6678F45A-13BD-44AC-B4EC-4DD31A928482}" srcOrd="23" destOrd="0" presId="urn:microsoft.com/office/officeart/2005/8/layout/default"/>
    <dgm:cxn modelId="{A7A3FE43-98BA-4FA3-A782-742DD4689654}" type="presParOf" srcId="{46A3262B-9F57-4832-BDFC-7A807A1DD42B}" destId="{AFCC979E-6FDA-4490-A277-557FDFEF29C4}" srcOrd="24" destOrd="0" presId="urn:microsoft.com/office/officeart/2005/8/layout/default"/>
    <dgm:cxn modelId="{B5DFA1B4-1CDC-4211-AB65-82968B6976D1}" type="presParOf" srcId="{46A3262B-9F57-4832-BDFC-7A807A1DD42B}" destId="{5D01863E-97C1-4961-BB84-18F9CD2EB163}" srcOrd="25" destOrd="0" presId="urn:microsoft.com/office/officeart/2005/8/layout/default"/>
    <dgm:cxn modelId="{6DF59F25-D422-4364-B2B4-29F0A2240DE3}" type="presParOf" srcId="{46A3262B-9F57-4832-BDFC-7A807A1DD42B}" destId="{1A7A4CB5-6B5D-4380-AABA-B7A63DDE0D4A}" srcOrd="26" destOrd="0" presId="urn:microsoft.com/office/officeart/2005/8/layout/default"/>
    <dgm:cxn modelId="{D537DC26-C443-47AF-AE34-1FBABB5D7A20}" type="presParOf" srcId="{46A3262B-9F57-4832-BDFC-7A807A1DD42B}" destId="{3D06674C-6D91-4AE1-A9BB-BEDC0B6804D6}" srcOrd="27" destOrd="0" presId="urn:microsoft.com/office/officeart/2005/8/layout/default"/>
    <dgm:cxn modelId="{FB97DAB9-BDE8-4750-95C9-D0F4463FA0F8}" type="presParOf" srcId="{46A3262B-9F57-4832-BDFC-7A807A1DD42B}" destId="{CEC8AD0E-F625-44D7-A1DF-FD66DA22E6F5}" srcOrd="28" destOrd="0" presId="urn:microsoft.com/office/officeart/2005/8/layout/default"/>
    <dgm:cxn modelId="{A2DD219D-01AB-4882-9945-05547681446B}" type="presParOf" srcId="{46A3262B-9F57-4832-BDFC-7A807A1DD42B}" destId="{6BAA999A-0BC0-4C06-916F-92CE45E2C5CB}" srcOrd="29" destOrd="0" presId="urn:microsoft.com/office/officeart/2005/8/layout/default"/>
    <dgm:cxn modelId="{C75FAE06-5E47-4C68-8DF4-9613CB0C77EF}" type="presParOf" srcId="{46A3262B-9F57-4832-BDFC-7A807A1DD42B}" destId="{97BB74DD-6A61-4F18-AE18-4566DD27871D}" srcOrd="30" destOrd="0" presId="urn:microsoft.com/office/officeart/2005/8/layout/default"/>
    <dgm:cxn modelId="{30E3C709-73D0-4ED0-92D1-259967299039}" type="presParOf" srcId="{46A3262B-9F57-4832-BDFC-7A807A1DD42B}" destId="{DC04D18B-022B-4515-87AF-62470EC21332}" srcOrd="31" destOrd="0" presId="urn:microsoft.com/office/officeart/2005/8/layout/default"/>
    <dgm:cxn modelId="{5BBB58D4-962A-4CB5-A400-59F5644E47B6}" type="presParOf" srcId="{46A3262B-9F57-4832-BDFC-7A807A1DD42B}" destId="{774CF601-087E-465A-9FA0-BF421C9C87CF}" srcOrd="32" destOrd="0" presId="urn:microsoft.com/office/officeart/2005/8/layout/default"/>
    <dgm:cxn modelId="{AB593849-4A94-4F3A-85DF-9F0BB4121545}" type="presParOf" srcId="{46A3262B-9F57-4832-BDFC-7A807A1DD42B}" destId="{39DBFD3D-430A-4416-852C-71C800643C8D}" srcOrd="33" destOrd="0" presId="urn:microsoft.com/office/officeart/2005/8/layout/default"/>
    <dgm:cxn modelId="{C28BA6D1-0D1C-4D91-B6C8-15FB0B824DDA}" type="presParOf" srcId="{46A3262B-9F57-4832-BDFC-7A807A1DD42B}" destId="{0246F36F-2BD3-4B53-9F8C-4DCE1189A484}" srcOrd="34" destOrd="0" presId="urn:microsoft.com/office/officeart/2005/8/layout/default"/>
    <dgm:cxn modelId="{6959ECEA-8654-48E0-8DB4-7AF2B0D2265B}" type="presParOf" srcId="{46A3262B-9F57-4832-BDFC-7A807A1DD42B}" destId="{4406C0D2-1AD1-4528-8008-66697DB7B7E0}" srcOrd="35" destOrd="0" presId="urn:microsoft.com/office/officeart/2005/8/layout/default"/>
    <dgm:cxn modelId="{CA028373-7CE1-41E0-B524-EE21F2D4A78C}" type="presParOf" srcId="{46A3262B-9F57-4832-BDFC-7A807A1DD42B}" destId="{F6DEA6EB-FC95-469E-BFA7-D50191AA6B36}" srcOrd="36" destOrd="0" presId="urn:microsoft.com/office/officeart/2005/8/layout/default"/>
    <dgm:cxn modelId="{3751550E-7E0A-4BCC-9ED8-9A8332C7E0BD}" type="presParOf" srcId="{46A3262B-9F57-4832-BDFC-7A807A1DD42B}" destId="{FA8CC86B-73C9-4A61-9440-0521CB489A1C}" srcOrd="37" destOrd="0" presId="urn:microsoft.com/office/officeart/2005/8/layout/default"/>
    <dgm:cxn modelId="{6C74275E-3D8B-408D-9309-F1CC58517203}" type="presParOf" srcId="{46A3262B-9F57-4832-BDFC-7A807A1DD42B}" destId="{E6200AEF-1EE1-4BD3-986E-4D3E651B8406}" srcOrd="3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C743F3C-BF6C-4D23-AF5E-E465F3C190E0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E364263-482F-4A08-8BAC-289D32F28224}">
      <dgm:prSet phldrT="[Text]" custT="1"/>
      <dgm:spPr/>
      <dgm:t>
        <a:bodyPr/>
        <a:lstStyle/>
        <a:p>
          <a:r>
            <a:rPr lang="en-US" sz="2000" b="0" dirty="0"/>
            <a:t>For more on the basics of Allyship:</a:t>
          </a:r>
          <a:endParaRPr lang="en-GB" sz="2000" b="0" dirty="0"/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9C4A0920-DE82-4699-A5BA-AC6D24110E65}" type="parTrans" cxnId="{9E07E8EB-5B71-44BE-A0FE-EA7BE757289C}">
      <dgm:prSet/>
      <dgm:spPr/>
      <dgm:t>
        <a:bodyPr/>
        <a:lstStyle/>
        <a:p>
          <a:endParaRPr lang="en-GB" sz="2000"/>
        </a:p>
      </dgm:t>
    </dgm:pt>
    <dgm:pt modelId="{EB3DDCE3-87CC-4F06-ABED-03EFCA677826}" type="sibTrans" cxnId="{9E07E8EB-5B71-44BE-A0FE-EA7BE757289C}">
      <dgm:prSet/>
      <dgm:spPr/>
      <dgm:t>
        <a:bodyPr/>
        <a:lstStyle/>
        <a:p>
          <a:endParaRPr lang="en-GB" sz="2000"/>
        </a:p>
      </dgm:t>
    </dgm:pt>
    <dgm:pt modelId="{07640405-E7BD-4814-8E25-A91960765EC7}">
      <dgm:prSet custT="1"/>
      <dgm:spPr/>
      <dgm:t>
        <a:bodyPr/>
        <a:lstStyle/>
        <a:p>
          <a:r>
            <a:rPr lang="en-GB" sz="2000" b="0" dirty="0"/>
            <a:t>Consider signing:</a:t>
          </a:r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24737042-A366-47B8-9E3F-E0B3B8C9143B}" type="parTrans" cxnId="{FF0E9605-CA01-4BCB-A791-ECA8FFB34231}">
      <dgm:prSet/>
      <dgm:spPr/>
      <dgm:t>
        <a:bodyPr/>
        <a:lstStyle/>
        <a:p>
          <a:endParaRPr lang="en-GB" sz="2000"/>
        </a:p>
      </dgm:t>
    </dgm:pt>
    <dgm:pt modelId="{E08F4022-D1F3-492B-ADFE-96933B3E914D}" type="sibTrans" cxnId="{FF0E9605-CA01-4BCB-A791-ECA8FFB34231}">
      <dgm:prSet/>
      <dgm:spPr/>
      <dgm:t>
        <a:bodyPr/>
        <a:lstStyle/>
        <a:p>
          <a:endParaRPr lang="en-GB" sz="2000"/>
        </a:p>
      </dgm:t>
    </dgm:pt>
    <dgm:pt modelId="{E51A82F6-680E-411A-9DD7-DDA21A3851D3}">
      <dgm:prSet custT="1"/>
      <dgm:spPr/>
      <dgm:t>
        <a:bodyPr/>
        <a:lstStyle/>
        <a:p>
          <a:r>
            <a:rPr lang="en-US" sz="2000" b="0" dirty="0"/>
            <a:t>Hold an internal discussion or workshop:</a:t>
          </a:r>
          <a:endParaRPr lang="en-GB" sz="2000" b="0" dirty="0"/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E79CA41B-AEC7-4764-A91A-C1995FB46DDE}" type="parTrans" cxnId="{1F81BCBB-E25D-4860-8C03-FC79E0427E76}">
      <dgm:prSet/>
      <dgm:spPr/>
      <dgm:t>
        <a:bodyPr/>
        <a:lstStyle/>
        <a:p>
          <a:endParaRPr lang="en-GB" sz="2000"/>
        </a:p>
      </dgm:t>
    </dgm:pt>
    <dgm:pt modelId="{DA361AA7-ADF0-4C3D-A5D0-0D7F712191E6}" type="sibTrans" cxnId="{1F81BCBB-E25D-4860-8C03-FC79E0427E76}">
      <dgm:prSet/>
      <dgm:spPr/>
      <dgm:t>
        <a:bodyPr/>
        <a:lstStyle/>
        <a:p>
          <a:endParaRPr lang="en-GB" sz="2000"/>
        </a:p>
      </dgm:t>
    </dgm:pt>
    <dgm:pt modelId="{5C1C1250-DC44-4F3E-90A8-75E76915ABA7}">
      <dgm:prSet custT="1"/>
      <dgm:spPr/>
      <dgm:t>
        <a:bodyPr/>
        <a:lstStyle/>
        <a:p>
          <a:r>
            <a:rPr lang="en-US" sz="2000" b="0" dirty="0"/>
            <a:t>Agree company- or team-wide expectations:</a:t>
          </a:r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E7896970-B896-4F2F-8F64-0DA1FB62016A}" type="parTrans" cxnId="{BE2F45B1-6BB5-4210-878B-7956A811DBDB}">
      <dgm:prSet/>
      <dgm:spPr/>
      <dgm:t>
        <a:bodyPr/>
        <a:lstStyle/>
        <a:p>
          <a:endParaRPr lang="en-GB" sz="2000"/>
        </a:p>
      </dgm:t>
    </dgm:pt>
    <dgm:pt modelId="{A3E3F75D-DD27-4F90-A042-694567717D4F}" type="sibTrans" cxnId="{BE2F45B1-6BB5-4210-878B-7956A811DBDB}">
      <dgm:prSet/>
      <dgm:spPr/>
      <dgm:t>
        <a:bodyPr/>
        <a:lstStyle/>
        <a:p>
          <a:endParaRPr lang="en-GB" sz="2000"/>
        </a:p>
      </dgm:t>
    </dgm:pt>
    <dgm:pt modelId="{F538576F-0B37-4300-AAA1-1B542BCB4F38}">
      <dgm:prSet phldrT="[Text]" custT="1"/>
      <dgm:spPr/>
      <dgm:t>
        <a:bodyPr/>
        <a:lstStyle/>
        <a:p>
          <a:r>
            <a:rPr lang="en-US" sz="2000" b="0" dirty="0"/>
            <a:t>See </a:t>
          </a:r>
          <a:r>
            <a:rPr lang="en-US" sz="2000" b="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</a:t>
          </a:r>
          <a:r>
            <a:rPr lang="en-US" sz="2000" b="0" dirty="0" err="1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Inclusive’s</a:t>
          </a:r>
          <a:r>
            <a:rPr lang="en-US" sz="2000" b="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EDI Starter Pack – Part 2 – Allyship: The Basics</a:t>
          </a:r>
          <a:endParaRPr lang="en-GB" sz="2000" b="0" dirty="0"/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EB5AE93B-4E18-4115-9D97-398878E4797B}" type="parTrans" cxnId="{707D7402-9E73-435F-9A21-7ABA47E6320D}">
      <dgm:prSet/>
      <dgm:spPr/>
      <dgm:t>
        <a:bodyPr/>
        <a:lstStyle/>
        <a:p>
          <a:endParaRPr lang="en-GB"/>
        </a:p>
      </dgm:t>
    </dgm:pt>
    <dgm:pt modelId="{F82C8FBD-BAA8-4FA7-BA55-19F362FBFF98}" type="sibTrans" cxnId="{707D7402-9E73-435F-9A21-7ABA47E6320D}">
      <dgm:prSet/>
      <dgm:spPr/>
      <dgm:t>
        <a:bodyPr/>
        <a:lstStyle/>
        <a:p>
          <a:endParaRPr lang="en-GB"/>
        </a:p>
      </dgm:t>
    </dgm:pt>
    <dgm:pt modelId="{476972B7-ECF8-4246-A99B-7CA55891AE2A}">
      <dgm:prSet custT="1"/>
      <dgm:spPr/>
      <dgm:t>
        <a:bodyPr/>
        <a:lstStyle/>
        <a:p>
          <a:r>
            <a:rPr lang="en-GB" sz="2000" b="0" dirty="0"/>
            <a:t>IP </a:t>
          </a:r>
          <a:r>
            <a:rPr lang="en-GB" sz="2000" b="0" dirty="0" err="1"/>
            <a:t>Inclusive’s</a:t>
          </a:r>
          <a:r>
            <a:rPr lang="en-GB" sz="2000" b="0" dirty="0"/>
            <a:t> Allies’ Pledge</a:t>
          </a:r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76AAD90B-7F04-4671-A866-D5F9312E1C43}" type="parTrans" cxnId="{9C8C6921-78FE-4F70-8FAD-067A0FFBA766}">
      <dgm:prSet/>
      <dgm:spPr/>
      <dgm:t>
        <a:bodyPr/>
        <a:lstStyle/>
        <a:p>
          <a:endParaRPr lang="en-GB"/>
        </a:p>
      </dgm:t>
    </dgm:pt>
    <dgm:pt modelId="{908E47AD-F400-4208-A848-5A4EAB2AF82B}" type="sibTrans" cxnId="{9C8C6921-78FE-4F70-8FAD-067A0FFBA766}">
      <dgm:prSet/>
      <dgm:spPr/>
      <dgm:t>
        <a:bodyPr/>
        <a:lstStyle/>
        <a:p>
          <a:endParaRPr lang="en-GB"/>
        </a:p>
      </dgm:t>
    </dgm:pt>
    <dgm:pt modelId="{705A5CC4-0890-41BF-88F8-F2CC5C0DC412}">
      <dgm:prSet custT="1"/>
      <dgm:spPr/>
      <dgm:t>
        <a:bodyPr/>
        <a:lstStyle/>
        <a:p>
          <a:r>
            <a:rPr lang="en-US" sz="2000" b="0" dirty="0"/>
            <a:t>To talk about these guidelines</a:t>
          </a:r>
          <a:endParaRPr lang="en-GB" sz="2000" b="0" dirty="0"/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B8F521A3-4267-4CC7-BB8E-72F107C89FFA}" type="parTrans" cxnId="{5A18F8C5-378F-44FC-8AAE-B441BDA8E902}">
      <dgm:prSet/>
      <dgm:spPr/>
      <dgm:t>
        <a:bodyPr/>
        <a:lstStyle/>
        <a:p>
          <a:endParaRPr lang="en-GB"/>
        </a:p>
      </dgm:t>
    </dgm:pt>
    <dgm:pt modelId="{DFF878CC-8D74-4BCA-A5BA-82E83F012DF6}" type="sibTrans" cxnId="{5A18F8C5-378F-44FC-8AAE-B441BDA8E902}">
      <dgm:prSet/>
      <dgm:spPr/>
      <dgm:t>
        <a:bodyPr/>
        <a:lstStyle/>
        <a:p>
          <a:endParaRPr lang="en-GB"/>
        </a:p>
      </dgm:t>
    </dgm:pt>
    <dgm:pt modelId="{517C5966-0CC3-4D8D-9091-842BC7E38624}">
      <dgm:prSet custT="1"/>
      <dgm:spPr/>
      <dgm:t>
        <a:bodyPr/>
        <a:lstStyle/>
        <a:p>
          <a:r>
            <a:rPr lang="en-US" sz="2000" b="0" dirty="0"/>
            <a:t>And how that might play out in practice</a:t>
          </a:r>
        </a:p>
      </dgm:t>
    </dgm:pt>
    <dgm:pt modelId="{27FE95D9-DFF5-4FF3-AC92-37F0E1C6DD24}" type="parTrans" cxnId="{220D1C40-CB8A-4D2D-A6D1-96D190C259EF}">
      <dgm:prSet/>
      <dgm:spPr/>
      <dgm:t>
        <a:bodyPr/>
        <a:lstStyle/>
        <a:p>
          <a:endParaRPr lang="en-GB"/>
        </a:p>
      </dgm:t>
    </dgm:pt>
    <dgm:pt modelId="{79D12463-282D-4506-86F5-6A53C10068DE}" type="sibTrans" cxnId="{220D1C40-CB8A-4D2D-A6D1-96D190C259EF}">
      <dgm:prSet/>
      <dgm:spPr/>
      <dgm:t>
        <a:bodyPr/>
        <a:lstStyle/>
        <a:p>
          <a:endParaRPr lang="en-GB"/>
        </a:p>
      </dgm:t>
    </dgm:pt>
    <dgm:pt modelId="{C14682CD-DF83-4093-8D56-58001CDC499E}">
      <dgm:prSet custT="1"/>
      <dgm:spPr/>
      <dgm:t>
        <a:bodyPr/>
        <a:lstStyle/>
        <a:p>
          <a:r>
            <a:rPr lang="en-US" sz="2000" b="0" dirty="0"/>
            <a:t>For </a:t>
          </a:r>
          <a:r>
            <a:rPr lang="en-GB" sz="2000" b="0" dirty="0"/>
            <a:t>behaviour</a:t>
          </a:r>
          <a:r>
            <a:rPr lang="en-US" sz="2000" b="0" dirty="0"/>
            <a:t> towards one another </a:t>
          </a:r>
        </a:p>
      </dgm:t>
      <dgm:extLst>
        <a:ext uri="{E40237B7-FDA0-4F09-8148-C483321AD2D9}">
          <dgm14:cNvPr xmlns:dgm14="http://schemas.microsoft.com/office/drawing/2010/diagram" id="0" name="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/>
        </a:ext>
      </dgm:extLst>
    </dgm:pt>
    <dgm:pt modelId="{C5EE3ACC-54EE-4E3B-BF79-E865792B00D3}" type="parTrans" cxnId="{1FEA847E-2927-4005-BC86-E05E0478F44C}">
      <dgm:prSet/>
      <dgm:spPr/>
      <dgm:t>
        <a:bodyPr/>
        <a:lstStyle/>
        <a:p>
          <a:endParaRPr lang="en-GB"/>
        </a:p>
      </dgm:t>
    </dgm:pt>
    <dgm:pt modelId="{59909E8A-3B82-4102-8981-BF5E1630FF64}" type="sibTrans" cxnId="{1FEA847E-2927-4005-BC86-E05E0478F44C}">
      <dgm:prSet/>
      <dgm:spPr/>
      <dgm:t>
        <a:bodyPr/>
        <a:lstStyle/>
        <a:p>
          <a:endParaRPr lang="en-GB"/>
        </a:p>
      </dgm:t>
    </dgm:pt>
    <dgm:pt modelId="{F1299080-9643-415C-8605-2B5C9B3DD76A}">
      <dgm:prSet phldrT="[Text]" custT="1"/>
      <dgm:spPr/>
      <dgm:t>
        <a:bodyPr/>
        <a:lstStyle/>
        <a:p>
          <a:r>
            <a:rPr lang="en-GB" sz="2000" b="0" dirty="0"/>
            <a:t>Read </a:t>
          </a:r>
          <a:r>
            <a:rPr lang="en-GB" sz="2000" b="0" dirty="0">
              <a:solidFill>
                <a:schemeClr val="tx1"/>
              </a:solidFill>
            </a:rPr>
            <a:t>the report from our 2020 </a:t>
          </a:r>
          <a:r>
            <a:rPr lang="en-GB" sz="2000" b="0" dirty="0">
              <a:solidFill>
                <a:schemeClr val="tx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‘Allies and Supporters’ event</a:t>
          </a:r>
          <a:endParaRPr lang="en-GB" sz="2000" b="0" dirty="0">
            <a:solidFill>
              <a:schemeClr val="tx1"/>
            </a:solidFill>
          </a:endParaRPr>
        </a:p>
      </dgm:t>
    </dgm:pt>
    <dgm:pt modelId="{F12429F6-F5EB-4EC1-9F28-2467A99CB614}" type="parTrans" cxnId="{AE2D896B-20AA-4EB5-AAD0-2C21BA963086}">
      <dgm:prSet/>
      <dgm:spPr/>
      <dgm:t>
        <a:bodyPr/>
        <a:lstStyle/>
        <a:p>
          <a:endParaRPr lang="en-GB"/>
        </a:p>
      </dgm:t>
    </dgm:pt>
    <dgm:pt modelId="{5A9FEB48-0083-4E16-A76D-64ABE27775A8}" type="sibTrans" cxnId="{AE2D896B-20AA-4EB5-AAD0-2C21BA963086}">
      <dgm:prSet/>
      <dgm:spPr/>
      <dgm:t>
        <a:bodyPr/>
        <a:lstStyle/>
        <a:p>
          <a:endParaRPr lang="en-GB"/>
        </a:p>
      </dgm:t>
    </dgm:pt>
    <dgm:pt modelId="{AF2CBF7F-2F1C-4123-9895-29776F7BEA2D}">
      <dgm:prSet phldrT="[Text]" custT="1"/>
      <dgm:spPr/>
      <dgm:t>
        <a:bodyPr/>
        <a:lstStyle/>
        <a:p>
          <a:r>
            <a:rPr lang="en-GB" sz="2000" b="0" dirty="0">
              <a:solidFill>
                <a:schemeClr val="tx1"/>
              </a:solidFill>
            </a:rPr>
            <a:t>Watch our 2019 </a:t>
          </a:r>
          <a:r>
            <a:rPr lang="en-GB" sz="2000" b="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webinar ‘Inclusive Leadership – From the Top Down and the Bottom Up’</a:t>
          </a:r>
          <a:endParaRPr lang="en-GB" sz="2000" b="0" dirty="0">
            <a:solidFill>
              <a:schemeClr val="tx1"/>
            </a:solidFill>
          </a:endParaRPr>
        </a:p>
      </dgm:t>
    </dgm:pt>
    <dgm:pt modelId="{E9B50000-6C98-4E46-B844-8BD3DB573DE8}" type="parTrans" cxnId="{663B1FF8-A9C2-4D66-834E-CFA6C6A8B1C6}">
      <dgm:prSet/>
      <dgm:spPr/>
      <dgm:t>
        <a:bodyPr/>
        <a:lstStyle/>
        <a:p>
          <a:endParaRPr lang="en-GB"/>
        </a:p>
      </dgm:t>
    </dgm:pt>
    <dgm:pt modelId="{FD9F032C-79F7-4E55-B918-A8B039A4FEC0}" type="sibTrans" cxnId="{663B1FF8-A9C2-4D66-834E-CFA6C6A8B1C6}">
      <dgm:prSet/>
      <dgm:spPr/>
      <dgm:t>
        <a:bodyPr/>
        <a:lstStyle/>
        <a:p>
          <a:endParaRPr lang="en-GB"/>
        </a:p>
      </dgm:t>
    </dgm:pt>
    <dgm:pt modelId="{90F984B1-BCB1-4553-82C7-DB82D72A1EB4}">
      <dgm:prSet phldrT="[Text]" custT="1"/>
      <dgm:spPr/>
      <dgm:t>
        <a:bodyPr/>
        <a:lstStyle/>
        <a:p>
          <a:r>
            <a:rPr lang="en-GB" sz="2000" b="0" dirty="0">
              <a:solidFill>
                <a:schemeClr val="tx1"/>
              </a:solidFill>
            </a:rPr>
            <a:t>View the slides from our 2018 talk by Focal Point Training on </a:t>
          </a:r>
          <a:r>
            <a:rPr lang="en-GB" sz="2000" b="0" dirty="0">
              <a:solidFill>
                <a:schemeClr val="tx1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‘D&amp;I champions’</a:t>
          </a:r>
          <a:endParaRPr lang="en-GB" sz="2000" b="0" dirty="0">
            <a:solidFill>
              <a:schemeClr val="tx1"/>
            </a:solidFill>
          </a:endParaRPr>
        </a:p>
      </dgm:t>
    </dgm:pt>
    <dgm:pt modelId="{C7DFEBEA-C91F-446C-AA7D-D30511D2901A}" type="parTrans" cxnId="{BA095004-3E73-4608-9585-DDEBAC4C0670}">
      <dgm:prSet/>
      <dgm:spPr/>
      <dgm:t>
        <a:bodyPr/>
        <a:lstStyle/>
        <a:p>
          <a:endParaRPr lang="en-GB"/>
        </a:p>
      </dgm:t>
    </dgm:pt>
    <dgm:pt modelId="{201E5D98-5C03-4AC7-9201-1D229A1BEF31}" type="sibTrans" cxnId="{BA095004-3E73-4608-9585-DDEBAC4C0670}">
      <dgm:prSet/>
      <dgm:spPr/>
      <dgm:t>
        <a:bodyPr/>
        <a:lstStyle/>
        <a:p>
          <a:endParaRPr lang="en-GB"/>
        </a:p>
      </dgm:t>
    </dgm:pt>
    <dgm:pt modelId="{09670CD6-5DA3-4A69-ABE5-2C1D0224A54B}" type="pres">
      <dgm:prSet presAssocID="{EC743F3C-BF6C-4D23-AF5E-E465F3C190E0}" presName="linear" presStyleCnt="0">
        <dgm:presLayoutVars>
          <dgm:animLvl val="lvl"/>
          <dgm:resizeHandles val="exact"/>
        </dgm:presLayoutVars>
      </dgm:prSet>
      <dgm:spPr/>
    </dgm:pt>
    <dgm:pt modelId="{2FE3FFF1-4E15-4E90-B423-236768BB0E9E}" type="pres">
      <dgm:prSet presAssocID="{3E364263-482F-4A08-8BAC-289D32F2822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C131F5B-6AAB-4E7B-9519-391B5C05F0D4}" type="pres">
      <dgm:prSet presAssocID="{3E364263-482F-4A08-8BAC-289D32F28224}" presName="childText" presStyleLbl="revTx" presStyleIdx="0" presStyleCnt="4">
        <dgm:presLayoutVars>
          <dgm:bulletEnabled val="1"/>
        </dgm:presLayoutVars>
      </dgm:prSet>
      <dgm:spPr/>
    </dgm:pt>
    <dgm:pt modelId="{02FAE7A7-2D10-4A1F-B2BA-7884EB71F63A}" type="pres">
      <dgm:prSet presAssocID="{07640405-E7BD-4814-8E25-A91960765EC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EA72411-FF23-45F3-B751-EE17872B245C}" type="pres">
      <dgm:prSet presAssocID="{07640405-E7BD-4814-8E25-A91960765EC7}" presName="childText" presStyleLbl="revTx" presStyleIdx="1" presStyleCnt="4">
        <dgm:presLayoutVars>
          <dgm:bulletEnabled val="1"/>
        </dgm:presLayoutVars>
      </dgm:prSet>
      <dgm:spPr/>
    </dgm:pt>
    <dgm:pt modelId="{17E08874-AC1E-4718-BD9E-DC820974F8A7}" type="pres">
      <dgm:prSet presAssocID="{E51A82F6-680E-411A-9DD7-DDA21A3851D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757580B-A38E-4ECF-9DDD-38CB27FD656E}" type="pres">
      <dgm:prSet presAssocID="{E51A82F6-680E-411A-9DD7-DDA21A3851D3}" presName="childText" presStyleLbl="revTx" presStyleIdx="2" presStyleCnt="4">
        <dgm:presLayoutVars>
          <dgm:bulletEnabled val="1"/>
        </dgm:presLayoutVars>
      </dgm:prSet>
      <dgm:spPr/>
    </dgm:pt>
    <dgm:pt modelId="{DA6520A4-7B6F-475C-9FCC-6837B1CE4976}" type="pres">
      <dgm:prSet presAssocID="{5C1C1250-DC44-4F3E-90A8-75E76915ABA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4B6A690-5F44-4612-896C-6C2F7BD8AF05}" type="pres">
      <dgm:prSet presAssocID="{5C1C1250-DC44-4F3E-90A8-75E76915ABA7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707D7402-9E73-435F-9A21-7ABA47E6320D}" srcId="{3E364263-482F-4A08-8BAC-289D32F28224}" destId="{F538576F-0B37-4300-AAA1-1B542BCB4F38}" srcOrd="0" destOrd="0" parTransId="{EB5AE93B-4E18-4115-9D97-398878E4797B}" sibTransId="{F82C8FBD-BAA8-4FA7-BA55-19F362FBFF98}"/>
    <dgm:cxn modelId="{BA095004-3E73-4608-9585-DDEBAC4C0670}" srcId="{3E364263-482F-4A08-8BAC-289D32F28224}" destId="{90F984B1-BCB1-4553-82C7-DB82D72A1EB4}" srcOrd="3" destOrd="0" parTransId="{C7DFEBEA-C91F-446C-AA7D-D30511D2901A}" sibTransId="{201E5D98-5C03-4AC7-9201-1D229A1BEF31}"/>
    <dgm:cxn modelId="{FF0E9605-CA01-4BCB-A791-ECA8FFB34231}" srcId="{EC743F3C-BF6C-4D23-AF5E-E465F3C190E0}" destId="{07640405-E7BD-4814-8E25-A91960765EC7}" srcOrd="1" destOrd="0" parTransId="{24737042-A366-47B8-9E3F-E0B3B8C9143B}" sibTransId="{E08F4022-D1F3-492B-ADFE-96933B3E914D}"/>
    <dgm:cxn modelId="{9C8C6921-78FE-4F70-8FAD-067A0FFBA766}" srcId="{07640405-E7BD-4814-8E25-A91960765EC7}" destId="{476972B7-ECF8-4246-A99B-7CA55891AE2A}" srcOrd="0" destOrd="0" parTransId="{76AAD90B-7F04-4671-A866-D5F9312E1C43}" sibTransId="{908E47AD-F400-4208-A848-5A4EAB2AF82B}"/>
    <dgm:cxn modelId="{7D65BB27-1C0C-4E9C-A67D-5CF3FE7C2E42}" type="presOf" srcId="{C14682CD-DF83-4093-8D56-58001CDC499E}" destId="{D4B6A690-5F44-4612-896C-6C2F7BD8AF05}" srcOrd="0" destOrd="0" presId="urn:microsoft.com/office/officeart/2005/8/layout/vList2"/>
    <dgm:cxn modelId="{E99EB53E-DED2-45C5-A083-F68D55FE9029}" type="presOf" srcId="{705A5CC4-0890-41BF-88F8-F2CC5C0DC412}" destId="{3757580B-A38E-4ECF-9DDD-38CB27FD656E}" srcOrd="0" destOrd="0" presId="urn:microsoft.com/office/officeart/2005/8/layout/vList2"/>
    <dgm:cxn modelId="{220D1C40-CB8A-4D2D-A6D1-96D190C259EF}" srcId="{5C1C1250-DC44-4F3E-90A8-75E76915ABA7}" destId="{517C5966-0CC3-4D8D-9091-842BC7E38624}" srcOrd="1" destOrd="0" parTransId="{27FE95D9-DFF5-4FF3-AC92-37F0E1C6DD24}" sibTransId="{79D12463-282D-4506-86F5-6A53C10068DE}"/>
    <dgm:cxn modelId="{911CF542-CF5D-4989-9196-94AFEAFF53AB}" type="presOf" srcId="{476972B7-ECF8-4246-A99B-7CA55891AE2A}" destId="{1EA72411-FF23-45F3-B751-EE17872B245C}" srcOrd="0" destOrd="0" presId="urn:microsoft.com/office/officeart/2005/8/layout/vList2"/>
    <dgm:cxn modelId="{FAD5F746-780A-43E9-9EB5-E5DA5C2BA710}" type="presOf" srcId="{90F984B1-BCB1-4553-82C7-DB82D72A1EB4}" destId="{0C131F5B-6AAB-4E7B-9519-391B5C05F0D4}" srcOrd="0" destOrd="3" presId="urn:microsoft.com/office/officeart/2005/8/layout/vList2"/>
    <dgm:cxn modelId="{9A15D84A-8884-45CF-8479-237B5D35B7E1}" type="presOf" srcId="{3E364263-482F-4A08-8BAC-289D32F28224}" destId="{2FE3FFF1-4E15-4E90-B423-236768BB0E9E}" srcOrd="0" destOrd="0" presId="urn:microsoft.com/office/officeart/2005/8/layout/vList2"/>
    <dgm:cxn modelId="{AE2D896B-20AA-4EB5-AAD0-2C21BA963086}" srcId="{3E364263-482F-4A08-8BAC-289D32F28224}" destId="{F1299080-9643-415C-8605-2B5C9B3DD76A}" srcOrd="1" destOrd="0" parTransId="{F12429F6-F5EB-4EC1-9F28-2467A99CB614}" sibTransId="{5A9FEB48-0083-4E16-A76D-64ABE27775A8}"/>
    <dgm:cxn modelId="{33BC7572-1A86-4E40-B4E4-1D73C52A0E41}" type="presOf" srcId="{5C1C1250-DC44-4F3E-90A8-75E76915ABA7}" destId="{DA6520A4-7B6F-475C-9FCC-6837B1CE4976}" srcOrd="0" destOrd="0" presId="urn:microsoft.com/office/officeart/2005/8/layout/vList2"/>
    <dgm:cxn modelId="{551F8C56-AD36-487B-BF37-F04360DBA5D6}" type="presOf" srcId="{AF2CBF7F-2F1C-4123-9895-29776F7BEA2D}" destId="{0C131F5B-6AAB-4E7B-9519-391B5C05F0D4}" srcOrd="0" destOrd="2" presId="urn:microsoft.com/office/officeart/2005/8/layout/vList2"/>
    <dgm:cxn modelId="{1FEA847E-2927-4005-BC86-E05E0478F44C}" srcId="{5C1C1250-DC44-4F3E-90A8-75E76915ABA7}" destId="{C14682CD-DF83-4093-8D56-58001CDC499E}" srcOrd="0" destOrd="0" parTransId="{C5EE3ACC-54EE-4E3B-BF79-E865792B00D3}" sibTransId="{59909E8A-3B82-4102-8981-BF5E1630FF64}"/>
    <dgm:cxn modelId="{3884BF9C-050F-41D6-A4FC-E770F9AE5281}" type="presOf" srcId="{07640405-E7BD-4814-8E25-A91960765EC7}" destId="{02FAE7A7-2D10-4A1F-B2BA-7884EB71F63A}" srcOrd="0" destOrd="0" presId="urn:microsoft.com/office/officeart/2005/8/layout/vList2"/>
    <dgm:cxn modelId="{2EAD1FA4-074A-4035-9D09-FDE27307D081}" type="presOf" srcId="{EC743F3C-BF6C-4D23-AF5E-E465F3C190E0}" destId="{09670CD6-5DA3-4A69-ABE5-2C1D0224A54B}" srcOrd="0" destOrd="0" presId="urn:microsoft.com/office/officeart/2005/8/layout/vList2"/>
    <dgm:cxn modelId="{BE2F45B1-6BB5-4210-878B-7956A811DBDB}" srcId="{EC743F3C-BF6C-4D23-AF5E-E465F3C190E0}" destId="{5C1C1250-DC44-4F3E-90A8-75E76915ABA7}" srcOrd="3" destOrd="0" parTransId="{E7896970-B896-4F2F-8F64-0DA1FB62016A}" sibTransId="{A3E3F75D-DD27-4F90-A042-694567717D4F}"/>
    <dgm:cxn modelId="{1F81BCBB-E25D-4860-8C03-FC79E0427E76}" srcId="{EC743F3C-BF6C-4D23-AF5E-E465F3C190E0}" destId="{E51A82F6-680E-411A-9DD7-DDA21A3851D3}" srcOrd="2" destOrd="0" parTransId="{E79CA41B-AEC7-4764-A91A-C1995FB46DDE}" sibTransId="{DA361AA7-ADF0-4C3D-A5D0-0D7F712191E6}"/>
    <dgm:cxn modelId="{DD0643C2-1D65-4CEA-8A7A-17391737F50A}" type="presOf" srcId="{F538576F-0B37-4300-AAA1-1B542BCB4F38}" destId="{0C131F5B-6AAB-4E7B-9519-391B5C05F0D4}" srcOrd="0" destOrd="0" presId="urn:microsoft.com/office/officeart/2005/8/layout/vList2"/>
    <dgm:cxn modelId="{5A18F8C5-378F-44FC-8AAE-B441BDA8E902}" srcId="{E51A82F6-680E-411A-9DD7-DDA21A3851D3}" destId="{705A5CC4-0890-41BF-88F8-F2CC5C0DC412}" srcOrd="0" destOrd="0" parTransId="{B8F521A3-4267-4CC7-BB8E-72F107C89FFA}" sibTransId="{DFF878CC-8D74-4BCA-A5BA-82E83F012DF6}"/>
    <dgm:cxn modelId="{CB7576D1-6A4B-42A7-8F9D-4822759E8C78}" type="presOf" srcId="{F1299080-9643-415C-8605-2B5C9B3DD76A}" destId="{0C131F5B-6AAB-4E7B-9519-391B5C05F0D4}" srcOrd="0" destOrd="1" presId="urn:microsoft.com/office/officeart/2005/8/layout/vList2"/>
    <dgm:cxn modelId="{866445E1-780C-4D85-95B7-A9FD9357A80A}" type="presOf" srcId="{517C5966-0CC3-4D8D-9091-842BC7E38624}" destId="{D4B6A690-5F44-4612-896C-6C2F7BD8AF05}" srcOrd="0" destOrd="1" presId="urn:microsoft.com/office/officeart/2005/8/layout/vList2"/>
    <dgm:cxn modelId="{B45D33E4-3AB3-466B-931D-EDFE722BF85C}" type="presOf" srcId="{E51A82F6-680E-411A-9DD7-DDA21A3851D3}" destId="{17E08874-AC1E-4718-BD9E-DC820974F8A7}" srcOrd="0" destOrd="0" presId="urn:microsoft.com/office/officeart/2005/8/layout/vList2"/>
    <dgm:cxn modelId="{9E07E8EB-5B71-44BE-A0FE-EA7BE757289C}" srcId="{EC743F3C-BF6C-4D23-AF5E-E465F3C190E0}" destId="{3E364263-482F-4A08-8BAC-289D32F28224}" srcOrd="0" destOrd="0" parTransId="{9C4A0920-DE82-4699-A5BA-AC6D24110E65}" sibTransId="{EB3DDCE3-87CC-4F06-ABED-03EFCA677826}"/>
    <dgm:cxn modelId="{663B1FF8-A9C2-4D66-834E-CFA6C6A8B1C6}" srcId="{3E364263-482F-4A08-8BAC-289D32F28224}" destId="{AF2CBF7F-2F1C-4123-9895-29776F7BEA2D}" srcOrd="2" destOrd="0" parTransId="{E9B50000-6C98-4E46-B844-8BD3DB573DE8}" sibTransId="{FD9F032C-79F7-4E55-B918-A8B039A4FEC0}"/>
    <dgm:cxn modelId="{5746ADBA-04AE-4626-9514-3BC71FBFD978}" type="presParOf" srcId="{09670CD6-5DA3-4A69-ABE5-2C1D0224A54B}" destId="{2FE3FFF1-4E15-4E90-B423-236768BB0E9E}" srcOrd="0" destOrd="0" presId="urn:microsoft.com/office/officeart/2005/8/layout/vList2"/>
    <dgm:cxn modelId="{98FD62C6-FD04-40AA-A8EE-21C217FD7466}" type="presParOf" srcId="{09670CD6-5DA3-4A69-ABE5-2C1D0224A54B}" destId="{0C131F5B-6AAB-4E7B-9519-391B5C05F0D4}" srcOrd="1" destOrd="0" presId="urn:microsoft.com/office/officeart/2005/8/layout/vList2"/>
    <dgm:cxn modelId="{9BF232D5-229D-45BD-9CD1-650B3B1372A2}" type="presParOf" srcId="{09670CD6-5DA3-4A69-ABE5-2C1D0224A54B}" destId="{02FAE7A7-2D10-4A1F-B2BA-7884EB71F63A}" srcOrd="2" destOrd="0" presId="urn:microsoft.com/office/officeart/2005/8/layout/vList2"/>
    <dgm:cxn modelId="{8ED91323-D4A1-4D6C-BC14-29E51D31E7A6}" type="presParOf" srcId="{09670CD6-5DA3-4A69-ABE5-2C1D0224A54B}" destId="{1EA72411-FF23-45F3-B751-EE17872B245C}" srcOrd="3" destOrd="0" presId="urn:microsoft.com/office/officeart/2005/8/layout/vList2"/>
    <dgm:cxn modelId="{9D91A1E7-DD38-4C0A-B5EF-82C321CBD167}" type="presParOf" srcId="{09670CD6-5DA3-4A69-ABE5-2C1D0224A54B}" destId="{17E08874-AC1E-4718-BD9E-DC820974F8A7}" srcOrd="4" destOrd="0" presId="urn:microsoft.com/office/officeart/2005/8/layout/vList2"/>
    <dgm:cxn modelId="{E3063C26-33E9-40D1-A5AA-6AD5D4F7520C}" type="presParOf" srcId="{09670CD6-5DA3-4A69-ABE5-2C1D0224A54B}" destId="{3757580B-A38E-4ECF-9DDD-38CB27FD656E}" srcOrd="5" destOrd="0" presId="urn:microsoft.com/office/officeart/2005/8/layout/vList2"/>
    <dgm:cxn modelId="{23AA3FE4-0780-4C13-91E1-CD2280136A44}" type="presParOf" srcId="{09670CD6-5DA3-4A69-ABE5-2C1D0224A54B}" destId="{DA6520A4-7B6F-475C-9FCC-6837B1CE4976}" srcOrd="6" destOrd="0" presId="urn:microsoft.com/office/officeart/2005/8/layout/vList2"/>
    <dgm:cxn modelId="{971C282D-109C-4510-B8CF-6D16CB8B397B}" type="presParOf" srcId="{09670CD6-5DA3-4A69-ABE5-2C1D0224A54B}" destId="{D4B6A690-5F44-4612-896C-6C2F7BD8AF0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3AD5951-0A5C-47FF-9BFF-A73D61D9CD69}">
      <dgm:prSet/>
      <dgm:spPr/>
      <dgm:t>
        <a:bodyPr/>
        <a:lstStyle/>
        <a:p>
          <a:r>
            <a:rPr lang="en-GB" dirty="0"/>
            <a:t>Actively promoting inclusion</a:t>
          </a:r>
        </a:p>
      </dgm:t>
    </dgm:pt>
    <dgm:pt modelId="{500AB4D0-5505-4AC1-9405-F610305FDBFC}" type="parTrans" cxnId="{E24C58D6-64F1-44FF-99A7-69716C6D9DF5}">
      <dgm:prSet/>
      <dgm:spPr/>
      <dgm:t>
        <a:bodyPr/>
        <a:lstStyle/>
        <a:p>
          <a:endParaRPr lang="en-GB"/>
        </a:p>
      </dgm:t>
    </dgm:pt>
    <dgm:pt modelId="{FBAD4148-B731-42B9-BBAE-CAD05C71D1AE}" type="sibTrans" cxnId="{E24C58D6-64F1-44FF-99A7-69716C6D9DF5}">
      <dgm:prSet/>
      <dgm:spPr/>
      <dgm:t>
        <a:bodyPr/>
        <a:lstStyle/>
        <a:p>
          <a:endParaRPr lang="en-GB"/>
        </a:p>
      </dgm:t>
    </dgm:pt>
    <dgm:pt modelId="{845E6C3E-653C-448B-9AC9-C838FF5E3973}">
      <dgm:prSet/>
      <dgm:spPr/>
      <dgm:t>
        <a:bodyPr/>
        <a:lstStyle/>
        <a:p>
          <a:r>
            <a:rPr lang="en-US" dirty="0"/>
            <a:t>Using your own position in a group to stand up for others</a:t>
          </a:r>
          <a:endParaRPr lang="en-GB" dirty="0"/>
        </a:p>
      </dgm:t>
    </dgm:pt>
    <dgm:pt modelId="{D387ECBE-516C-402A-BF41-901DCFAF92E4}" type="parTrans" cxnId="{8F21727A-5C90-48C5-9390-A6497295FF3C}">
      <dgm:prSet/>
      <dgm:spPr/>
      <dgm:t>
        <a:bodyPr/>
        <a:lstStyle/>
        <a:p>
          <a:endParaRPr lang="en-GB"/>
        </a:p>
      </dgm:t>
    </dgm:pt>
    <dgm:pt modelId="{7578F7B9-8C27-45B2-A318-7480F9808FE6}" type="sibTrans" cxnId="{8F21727A-5C90-48C5-9390-A6497295FF3C}">
      <dgm:prSet/>
      <dgm:spPr/>
      <dgm:t>
        <a:bodyPr/>
        <a:lstStyle/>
        <a:p>
          <a:endParaRPr lang="en-GB"/>
        </a:p>
      </dgm:t>
    </dgm:pt>
    <dgm:pt modelId="{7D9DCBE9-924B-451E-AA78-43F462921B3C}">
      <dgm:prSet/>
      <dgm:spPr/>
      <dgm:t>
        <a:bodyPr/>
        <a:lstStyle/>
        <a:p>
          <a:r>
            <a:rPr lang="en-US" dirty="0"/>
            <a:t>Taking action, even when no one is looking</a:t>
          </a:r>
          <a:endParaRPr lang="en-GB" dirty="0"/>
        </a:p>
      </dgm:t>
    </dgm:pt>
    <dgm:pt modelId="{FA0FFC6E-7633-4539-ACE8-3D636CD70CC1}" type="parTrans" cxnId="{9C4143EE-A13B-4916-9A90-D0B83C017953}">
      <dgm:prSet/>
      <dgm:spPr/>
      <dgm:t>
        <a:bodyPr/>
        <a:lstStyle/>
        <a:p>
          <a:endParaRPr lang="en-GB"/>
        </a:p>
      </dgm:t>
    </dgm:pt>
    <dgm:pt modelId="{ACDB688D-45AF-4418-8F2F-DB279C0C1B23}" type="sibTrans" cxnId="{9C4143EE-A13B-4916-9A90-D0B83C017953}">
      <dgm:prSet/>
      <dgm:spPr/>
      <dgm:t>
        <a:bodyPr/>
        <a:lstStyle/>
        <a:p>
          <a:endParaRPr lang="en-GB"/>
        </a:p>
      </dgm:t>
    </dgm:pt>
    <dgm:pt modelId="{BE69FE24-6715-445B-B0A9-0BC93779812C}">
      <dgm:prSet/>
      <dgm:spPr/>
      <dgm:t>
        <a:bodyPr/>
        <a:lstStyle/>
        <a:p>
          <a:r>
            <a:rPr lang="en-US" dirty="0"/>
            <a:t>Intentional, positive and conscious efforts</a:t>
          </a:r>
          <a:endParaRPr lang="en-GB" dirty="0"/>
        </a:p>
      </dgm:t>
    </dgm:pt>
    <dgm:pt modelId="{D80F2ECD-A9A8-4DC7-906F-A6A8AD90699E}" type="parTrans" cxnId="{D19D4A25-5486-48D7-9850-B7E50C6CBB94}">
      <dgm:prSet/>
      <dgm:spPr/>
      <dgm:t>
        <a:bodyPr/>
        <a:lstStyle/>
        <a:p>
          <a:endParaRPr lang="en-GB"/>
        </a:p>
      </dgm:t>
    </dgm:pt>
    <dgm:pt modelId="{E668F887-591D-4C91-8A7F-3691B2F6E965}" type="sibTrans" cxnId="{D19D4A25-5486-48D7-9850-B7E50C6CBB94}">
      <dgm:prSet/>
      <dgm:spPr/>
      <dgm:t>
        <a:bodyPr/>
        <a:lstStyle/>
        <a:p>
          <a:endParaRPr lang="en-GB"/>
        </a:p>
      </dgm:t>
    </dgm:pt>
    <dgm:pt modelId="{183819F5-FD74-41E1-8A70-37E509F51AE6}">
      <dgm:prSet/>
      <dgm:spPr/>
      <dgm:t>
        <a:bodyPr/>
        <a:lstStyle/>
        <a:p>
          <a:r>
            <a:rPr lang="en-GB" noProof="0" dirty="0"/>
            <a:t>Recognising</a:t>
          </a:r>
          <a:r>
            <a:rPr lang="en-US" dirty="0"/>
            <a:t> the advantages that you have that others may not have and using these to help them access the same things you can</a:t>
          </a:r>
          <a:endParaRPr lang="en-GB" dirty="0"/>
        </a:p>
      </dgm:t>
    </dgm:pt>
    <dgm:pt modelId="{D0233E8B-8001-4A13-9AFF-2E71353B0375}" type="parTrans" cxnId="{3A809C62-A939-4363-98CC-8798FCD33307}">
      <dgm:prSet/>
      <dgm:spPr/>
      <dgm:t>
        <a:bodyPr/>
        <a:lstStyle/>
        <a:p>
          <a:endParaRPr lang="en-GB"/>
        </a:p>
      </dgm:t>
    </dgm:pt>
    <dgm:pt modelId="{9F085E46-DCED-42DC-9C38-E056BC941BC7}" type="sibTrans" cxnId="{3A809C62-A939-4363-98CC-8798FCD33307}">
      <dgm:prSet/>
      <dgm:spPr/>
      <dgm:t>
        <a:bodyPr/>
        <a:lstStyle/>
        <a:p>
          <a:endParaRPr lang="en-GB"/>
        </a:p>
      </dgm:t>
    </dgm:pt>
    <dgm:pt modelId="{3E50F1AD-4301-431C-9A82-267F2A21D261}">
      <dgm:prSet/>
      <dgm:spPr/>
      <dgm:t>
        <a:bodyPr/>
        <a:lstStyle/>
        <a:p>
          <a:r>
            <a:rPr lang="en-GB" dirty="0"/>
            <a:t>To create a safe space where everyone feels valued and supported.</a:t>
          </a:r>
        </a:p>
      </dgm:t>
    </dgm:pt>
    <dgm:pt modelId="{5444EF32-7879-483C-BD35-920CC79BA438}" type="parTrans" cxnId="{9B539E1C-9215-4A34-BAD3-8405DA5FACC5}">
      <dgm:prSet/>
      <dgm:spPr/>
      <dgm:t>
        <a:bodyPr/>
        <a:lstStyle/>
        <a:p>
          <a:endParaRPr lang="en-GB"/>
        </a:p>
      </dgm:t>
    </dgm:pt>
    <dgm:pt modelId="{D5F84A38-8EC9-4D2D-8C90-76BDF91DEBCB}" type="sibTrans" cxnId="{9B539E1C-9215-4A34-BAD3-8405DA5FACC5}">
      <dgm:prSet/>
      <dgm:spPr/>
      <dgm:t>
        <a:bodyPr/>
        <a:lstStyle/>
        <a:p>
          <a:endParaRPr lang="en-GB"/>
        </a:p>
      </dgm:t>
    </dgm:pt>
    <dgm:pt modelId="{3A7B1715-CCDF-4B92-AB7E-C5D23275B649}">
      <dgm:prSet/>
      <dgm:spPr/>
      <dgm:t>
        <a:bodyPr/>
        <a:lstStyle/>
        <a:p>
          <a:r>
            <a:rPr lang="en-GB" dirty="0"/>
            <a:t>To level the playing field.</a:t>
          </a:r>
        </a:p>
      </dgm:t>
    </dgm:pt>
    <dgm:pt modelId="{8084C1F5-EB19-4434-AA9A-B3BBCE1934D6}" type="parTrans" cxnId="{1F27A4B3-0547-4F11-A66E-C8D3783BDD2A}">
      <dgm:prSet/>
      <dgm:spPr/>
      <dgm:t>
        <a:bodyPr/>
        <a:lstStyle/>
        <a:p>
          <a:endParaRPr lang="en-GB"/>
        </a:p>
      </dgm:t>
    </dgm:pt>
    <dgm:pt modelId="{FBA3A7FF-70CF-4906-B223-D9C7B2CBE7D5}" type="sibTrans" cxnId="{1F27A4B3-0547-4F11-A66E-C8D3783BDD2A}">
      <dgm:prSet/>
      <dgm:spPr/>
      <dgm:t>
        <a:bodyPr/>
        <a:lstStyle/>
        <a:p>
          <a:endParaRPr lang="en-GB"/>
        </a:p>
      </dgm:t>
    </dgm:pt>
    <dgm:pt modelId="{E6325718-ABDF-48AA-953E-D6B05C9F460C}">
      <dgm:prSet/>
      <dgm:spPr/>
      <dgm:t>
        <a:bodyPr/>
        <a:lstStyle/>
        <a:p>
          <a:r>
            <a:rPr lang="en-US" dirty="0"/>
            <a:t>Dismantling the systems that are disadvantaging </a:t>
          </a:r>
          <a:r>
            <a:rPr lang="en-GB" noProof="0" dirty="0"/>
            <a:t>marginalised</a:t>
          </a:r>
          <a:r>
            <a:rPr lang="en-US" dirty="0"/>
            <a:t> groups.</a:t>
          </a:r>
          <a:endParaRPr lang="en-GB" dirty="0"/>
        </a:p>
      </dgm:t>
    </dgm:pt>
    <dgm:pt modelId="{AE9949DE-A1F0-4B5C-A159-B6FE6EB9084A}" type="parTrans" cxnId="{9F9CA63C-D604-4153-B216-1BC81E6677E4}">
      <dgm:prSet/>
      <dgm:spPr/>
      <dgm:t>
        <a:bodyPr/>
        <a:lstStyle/>
        <a:p>
          <a:endParaRPr lang="en-GB"/>
        </a:p>
      </dgm:t>
    </dgm:pt>
    <dgm:pt modelId="{B34F279F-B122-4AC9-9CA5-4E24055F2AFF}" type="sibTrans" cxnId="{9F9CA63C-D604-4153-B216-1BC81E6677E4}">
      <dgm:prSet/>
      <dgm:spPr/>
      <dgm:t>
        <a:bodyPr/>
        <a:lstStyle/>
        <a:p>
          <a:endParaRPr lang="en-GB"/>
        </a:p>
      </dgm:t>
    </dgm:pt>
    <dgm:pt modelId="{BDAE4398-F2E4-4B8D-AA66-FD50CBEFAFDA}">
      <dgm:prSet/>
      <dgm:spPr/>
      <dgm:t>
        <a:bodyPr/>
        <a:lstStyle/>
        <a:p>
          <a:r>
            <a:rPr lang="en-US" dirty="0"/>
            <a:t>Remember that inequalities still exist, both in society and the IP professions, which can affect some people's capacity to thrive, contribute and develop.</a:t>
          </a:r>
          <a:endParaRPr lang="en-GB" dirty="0"/>
        </a:p>
      </dgm:t>
    </dgm:pt>
    <dgm:pt modelId="{F195F258-AAFF-40D2-B56B-448CD9BC586D}" type="parTrans" cxnId="{159A141C-BF72-4219-AA32-9D121833BB62}">
      <dgm:prSet/>
      <dgm:spPr/>
      <dgm:t>
        <a:bodyPr/>
        <a:lstStyle/>
        <a:p>
          <a:endParaRPr lang="en-GB"/>
        </a:p>
      </dgm:t>
    </dgm:pt>
    <dgm:pt modelId="{5A83B3C2-BC1D-4807-96C9-DD8C6F5FD862}" type="sibTrans" cxnId="{159A141C-BF72-4219-AA32-9D121833BB62}">
      <dgm:prSet/>
      <dgm:spPr/>
      <dgm:t>
        <a:bodyPr/>
        <a:lstStyle/>
        <a:p>
          <a:endParaRPr lang="en-GB"/>
        </a:p>
      </dgm:t>
    </dgm:pt>
    <dgm:pt modelId="{963C5D49-7578-4170-ABFD-290228F12A81}">
      <dgm:prSet/>
      <dgm:spPr/>
      <dgm:t>
        <a:bodyPr/>
        <a:lstStyle/>
        <a:p>
          <a:r>
            <a:rPr lang="en-US" dirty="0"/>
            <a:t>To benefit everyone in the team and the business as a whole.</a:t>
          </a:r>
          <a:endParaRPr lang="en-GB" dirty="0"/>
        </a:p>
      </dgm:t>
    </dgm:pt>
    <dgm:pt modelId="{3996C4D9-E5C5-4FD2-8508-30A84F120956}" type="parTrans" cxnId="{E85C3CA5-6FEA-4F05-99C3-F83FD7E2AA21}">
      <dgm:prSet/>
      <dgm:spPr/>
      <dgm:t>
        <a:bodyPr/>
        <a:lstStyle/>
        <a:p>
          <a:endParaRPr lang="en-GB"/>
        </a:p>
      </dgm:t>
    </dgm:pt>
    <dgm:pt modelId="{2BE63A7C-7964-4767-A55B-871D8F44A15D}" type="sibTrans" cxnId="{E85C3CA5-6FEA-4F05-99C3-F83FD7E2AA21}">
      <dgm:prSet/>
      <dgm:spPr/>
      <dgm:t>
        <a:bodyPr/>
        <a:lstStyle/>
        <a:p>
          <a:endParaRPr lang="en-GB"/>
        </a:p>
      </dgm:t>
    </dgm:pt>
    <dgm:pt modelId="{34E03A96-786F-4DEB-8306-F577E2DD1223}">
      <dgm:prSet/>
      <dgm:spPr/>
      <dgm:t>
        <a:bodyPr/>
        <a:lstStyle/>
        <a:p>
          <a:r>
            <a:rPr lang="en-GB" dirty="0"/>
            <a:t>To promote meaningful and lasting change.</a:t>
          </a:r>
        </a:p>
      </dgm:t>
    </dgm:pt>
    <dgm:pt modelId="{E23F8589-5D85-4069-ADE0-ABFEF9CAAAED}" type="parTrans" cxnId="{1EB9E7AC-C07B-40C5-9119-053196ABCD25}">
      <dgm:prSet/>
      <dgm:spPr/>
      <dgm:t>
        <a:bodyPr/>
        <a:lstStyle/>
        <a:p>
          <a:endParaRPr lang="en-GB"/>
        </a:p>
      </dgm:t>
    </dgm:pt>
    <dgm:pt modelId="{DC216922-F0C7-4D04-BB26-E17157F468F2}" type="sibTrans" cxnId="{1EB9E7AC-C07B-40C5-9119-053196ABCD25}">
      <dgm:prSet/>
      <dgm:spPr/>
      <dgm:t>
        <a:bodyPr/>
        <a:lstStyle/>
        <a:p>
          <a:endParaRPr lang="en-GB"/>
        </a:p>
      </dgm:t>
    </dgm:pt>
    <dgm:pt modelId="{781E2237-A075-45DB-AF6E-052B9352C53A}">
      <dgm:prSet/>
      <dgm:spPr/>
      <dgm:t>
        <a:bodyPr/>
        <a:lstStyle/>
        <a:p>
          <a:r>
            <a:rPr lang="en-GB" dirty="0"/>
            <a:t>To encourage other people to be allies too.</a:t>
          </a:r>
        </a:p>
      </dgm:t>
    </dgm:pt>
    <dgm:pt modelId="{4165E9A6-7E12-451E-819F-7FD1B5B31AFD}" type="parTrans" cxnId="{9C880D6B-1525-4FE9-AEC9-C50B1C5EE463}">
      <dgm:prSet/>
      <dgm:spPr/>
      <dgm:t>
        <a:bodyPr/>
        <a:lstStyle/>
        <a:p>
          <a:endParaRPr lang="en-GB"/>
        </a:p>
      </dgm:t>
    </dgm:pt>
    <dgm:pt modelId="{3436074A-2331-4D11-B6D9-D1036BC62AE9}" type="sibTrans" cxnId="{9C880D6B-1525-4FE9-AEC9-C50B1C5EE463}">
      <dgm:prSet/>
      <dgm:spPr/>
      <dgm:t>
        <a:bodyPr/>
        <a:lstStyle/>
        <a:p>
          <a:endParaRPr lang="en-GB"/>
        </a:p>
      </dgm:t>
    </dgm:pt>
    <dgm:pt modelId="{87D1E0E0-7C76-4D1C-8D71-163369F3F2AF}">
      <dgm:prSet/>
      <dgm:spPr/>
      <dgm:t>
        <a:bodyPr/>
        <a:lstStyle/>
        <a:p>
          <a:r>
            <a:rPr lang="en-GB" dirty="0"/>
            <a:t>To empower others.</a:t>
          </a:r>
        </a:p>
      </dgm:t>
    </dgm:pt>
    <dgm:pt modelId="{8C881819-13AD-4B2A-B589-E16519D2CD82}" type="parTrans" cxnId="{F7A3C0E0-FA8D-4A59-A510-09DEC56E7862}">
      <dgm:prSet/>
      <dgm:spPr/>
      <dgm:t>
        <a:bodyPr/>
        <a:lstStyle/>
        <a:p>
          <a:endParaRPr lang="en-GB"/>
        </a:p>
      </dgm:t>
    </dgm:pt>
    <dgm:pt modelId="{0ED8E6E9-F3DF-4F31-99A0-6091F27A0F05}" type="sibTrans" cxnId="{F7A3C0E0-FA8D-4A59-A510-09DEC56E7862}">
      <dgm:prSet/>
      <dgm:spPr/>
      <dgm:t>
        <a:bodyPr/>
        <a:lstStyle/>
        <a:p>
          <a:endParaRPr lang="en-GB"/>
        </a:p>
      </dgm:t>
    </dgm:pt>
    <dgm:pt modelId="{E7D1B085-4535-44F6-A9B4-79DA7912F3B7}">
      <dgm:prSet/>
      <dgm:spPr/>
      <dgm:t>
        <a:bodyPr/>
        <a:lstStyle/>
        <a:p>
          <a:r>
            <a:rPr lang="en-GB" dirty="0"/>
            <a:t>To create a sense of community.</a:t>
          </a:r>
        </a:p>
      </dgm:t>
    </dgm:pt>
    <dgm:pt modelId="{2902D042-3916-47C1-944A-55BC1830E003}" type="parTrans" cxnId="{EC6BDFD9-0C90-4A94-AB11-733911BD8254}">
      <dgm:prSet/>
      <dgm:spPr/>
      <dgm:t>
        <a:bodyPr/>
        <a:lstStyle/>
        <a:p>
          <a:endParaRPr lang="en-GB"/>
        </a:p>
      </dgm:t>
    </dgm:pt>
    <dgm:pt modelId="{1BC88F7D-A614-47C0-ABDB-A768F92602DB}" type="sibTrans" cxnId="{EC6BDFD9-0C90-4A94-AB11-733911BD8254}">
      <dgm:prSet/>
      <dgm:spPr/>
      <dgm:t>
        <a:bodyPr/>
        <a:lstStyle/>
        <a:p>
          <a:endParaRPr lang="en-GB"/>
        </a:p>
      </dgm:t>
    </dgm:pt>
    <dgm:pt modelId="{E8561E2F-3778-491F-A7C2-11F3861BCA06}">
      <dgm:prSet/>
      <dgm:spPr/>
      <dgm:t>
        <a:bodyPr/>
        <a:lstStyle/>
        <a:p>
          <a:r>
            <a:rPr lang="en-GB" dirty="0"/>
            <a:t>To create a place where everyone can thrive and be themselves.</a:t>
          </a:r>
        </a:p>
      </dgm:t>
    </dgm:pt>
    <dgm:pt modelId="{9D4903B5-A359-4024-A570-976CCB1B5537}" type="parTrans" cxnId="{EC2F57E1-570E-4DD9-8A1A-7560185DD400}">
      <dgm:prSet/>
      <dgm:spPr/>
      <dgm:t>
        <a:bodyPr/>
        <a:lstStyle/>
        <a:p>
          <a:endParaRPr lang="en-GB"/>
        </a:p>
      </dgm:t>
    </dgm:pt>
    <dgm:pt modelId="{CF8D3A79-0A8C-4E6C-9C40-2C22ABCD0337}" type="sibTrans" cxnId="{EC2F57E1-570E-4DD9-8A1A-7560185DD400}">
      <dgm:prSet/>
      <dgm:spPr/>
      <dgm:t>
        <a:bodyPr/>
        <a:lstStyle/>
        <a:p>
          <a:endParaRPr lang="en-GB"/>
        </a:p>
      </dgm:t>
    </dgm:pt>
    <dgm:pt modelId="{36DA02CB-38E9-4ABC-A1DF-00D445E8166D}">
      <dgm:prSet/>
      <dgm:spPr/>
      <dgm:t>
        <a:bodyPr/>
        <a:lstStyle/>
        <a:p>
          <a:r>
            <a:rPr lang="en-GB" dirty="0"/>
            <a:t>To keep the conversation going.</a:t>
          </a:r>
        </a:p>
      </dgm:t>
    </dgm:pt>
    <dgm:pt modelId="{9F6A751B-2910-498E-A90F-277D129914A0}" type="parTrans" cxnId="{15FDC4E2-E85D-4B38-BE72-546132560C43}">
      <dgm:prSet/>
      <dgm:spPr/>
      <dgm:t>
        <a:bodyPr/>
        <a:lstStyle/>
        <a:p>
          <a:endParaRPr lang="en-GB"/>
        </a:p>
      </dgm:t>
    </dgm:pt>
    <dgm:pt modelId="{9CEE6FA3-681F-42F2-A784-9AFC3587FEF8}" type="sibTrans" cxnId="{15FDC4E2-E85D-4B38-BE72-546132560C43}">
      <dgm:prSet/>
      <dgm:spPr/>
      <dgm:t>
        <a:bodyPr/>
        <a:lstStyle/>
        <a:p>
          <a:endParaRPr lang="en-GB"/>
        </a:p>
      </dgm:t>
    </dgm:pt>
    <dgm:pt modelId="{215F660F-5F81-4CFB-90D1-57DB9DE199EB}">
      <dgm:prSet/>
      <dgm:spPr/>
      <dgm:t>
        <a:bodyPr/>
        <a:lstStyle/>
        <a:p>
          <a:r>
            <a:rPr lang="en-GB" dirty="0"/>
            <a:t>Sharing the burden.</a:t>
          </a:r>
        </a:p>
      </dgm:t>
    </dgm:pt>
    <dgm:pt modelId="{5E9B9366-29EB-45E1-B313-E0C2EB901994}" type="parTrans" cxnId="{8D4FCB47-D796-447B-80DC-3E59D205CF45}">
      <dgm:prSet/>
      <dgm:spPr/>
      <dgm:t>
        <a:bodyPr/>
        <a:lstStyle/>
        <a:p>
          <a:endParaRPr lang="en-GB"/>
        </a:p>
      </dgm:t>
    </dgm:pt>
    <dgm:pt modelId="{7A639033-AB88-4D8F-B80B-FCBA51CB34DF}" type="sibTrans" cxnId="{8D4FCB47-D796-447B-80DC-3E59D205CF45}">
      <dgm:prSet/>
      <dgm:spPr/>
      <dgm:t>
        <a:bodyPr/>
        <a:lstStyle/>
        <a:p>
          <a:endParaRPr lang="en-GB"/>
        </a:p>
      </dgm:t>
    </dgm:pt>
    <dgm:pt modelId="{F2E7B87A-4049-4C06-BBDA-B26899A7FDD7}">
      <dgm:prSet/>
      <dgm:spPr/>
      <dgm:t>
        <a:bodyPr/>
        <a:lstStyle/>
        <a:p>
          <a:r>
            <a:rPr lang="en-US" b="0" i="0" dirty="0"/>
            <a:t>So that it’s part of everyday </a:t>
          </a:r>
          <a:r>
            <a:rPr lang="en-US" b="0" i="0" dirty="0" err="1"/>
            <a:t>behaviour</a:t>
          </a:r>
          <a:r>
            <a:rPr lang="en-US" b="0" i="0" dirty="0"/>
            <a:t>.</a:t>
          </a:r>
          <a:endParaRPr lang="en-GB" dirty="0"/>
        </a:p>
      </dgm:t>
    </dgm:pt>
    <dgm:pt modelId="{DCF94D70-E5ED-4CB0-BEB0-0E52706CD77B}" type="parTrans" cxnId="{C241ABA1-2200-4D81-BE09-7C90820CDD9F}">
      <dgm:prSet/>
      <dgm:spPr/>
      <dgm:t>
        <a:bodyPr/>
        <a:lstStyle/>
        <a:p>
          <a:endParaRPr lang="en-GB"/>
        </a:p>
      </dgm:t>
    </dgm:pt>
    <dgm:pt modelId="{6B424AC1-3556-45C2-8FC0-923624430961}" type="sibTrans" cxnId="{C241ABA1-2200-4D81-BE09-7C90820CDD9F}">
      <dgm:prSet/>
      <dgm:spPr/>
      <dgm:t>
        <a:bodyPr/>
        <a:lstStyle/>
        <a:p>
          <a:endParaRPr lang="en-GB"/>
        </a:p>
      </dgm:t>
    </dgm:pt>
    <dgm:pt modelId="{5A6B6522-46A4-411A-9DD0-F7D314489483}">
      <dgm:prSet/>
      <dgm:spPr/>
      <dgm:t>
        <a:bodyPr/>
        <a:lstStyle/>
        <a:p>
          <a:r>
            <a:rPr lang="en-US" dirty="0"/>
            <a:t>To </a:t>
          </a:r>
          <a:r>
            <a:rPr lang="en-GB" dirty="0"/>
            <a:t>increase confidence.</a:t>
          </a:r>
        </a:p>
      </dgm:t>
    </dgm:pt>
    <dgm:pt modelId="{026132DA-4C87-4EF6-9525-212627FFB604}" type="parTrans" cxnId="{F5A8F5C4-6F4B-4079-BD5F-4CE9DFE9E796}">
      <dgm:prSet/>
      <dgm:spPr/>
      <dgm:t>
        <a:bodyPr/>
        <a:lstStyle/>
        <a:p>
          <a:endParaRPr lang="en-GB"/>
        </a:p>
      </dgm:t>
    </dgm:pt>
    <dgm:pt modelId="{B075D07A-44DC-4ECE-9B2E-68D5F5E4863C}" type="sibTrans" cxnId="{F5A8F5C4-6F4B-4079-BD5F-4CE9DFE9E796}">
      <dgm:prSet/>
      <dgm:spPr/>
      <dgm:t>
        <a:bodyPr/>
        <a:lstStyle/>
        <a:p>
          <a:endParaRPr lang="en-GB"/>
        </a:p>
      </dgm:t>
    </dgm:pt>
    <dgm:pt modelId="{802A2532-740C-4014-B73C-45814908EBE2}" type="pres">
      <dgm:prSet presAssocID="{03AA0D4B-6286-4D13-957F-D61D9300C2E1}" presName="Name0" presStyleCnt="0">
        <dgm:presLayoutVars>
          <dgm:dir/>
          <dgm:animLvl val="lvl"/>
          <dgm:resizeHandles/>
        </dgm:presLayoutVars>
      </dgm:prSet>
      <dgm:spPr/>
    </dgm:pt>
    <dgm:pt modelId="{87248F13-003F-40FD-93AE-F43B7E5D1165}" type="pres">
      <dgm:prSet presAssocID="{03AD5951-0A5C-47FF-9BFF-A73D61D9CD69}" presName="linNode" presStyleCnt="0"/>
      <dgm:spPr/>
    </dgm:pt>
    <dgm:pt modelId="{84053B96-1F84-4015-90AE-0366E9BE9E78}" type="pres">
      <dgm:prSet presAssocID="{03AD5951-0A5C-47FF-9BFF-A73D61D9CD69}" presName="parentShp" presStyleLbl="node1" presStyleIdx="0" presStyleCnt="5">
        <dgm:presLayoutVars>
          <dgm:bulletEnabled val="1"/>
        </dgm:presLayoutVars>
      </dgm:prSet>
      <dgm:spPr/>
    </dgm:pt>
    <dgm:pt modelId="{9C4E2704-159F-40C0-B913-E8B51126D6CE}" type="pres">
      <dgm:prSet presAssocID="{03AD5951-0A5C-47FF-9BFF-A73D61D9CD69}" presName="childShp" presStyleLbl="bgAccFollowNode1" presStyleIdx="0" presStyleCnt="5">
        <dgm:presLayoutVars>
          <dgm:bulletEnabled val="1"/>
        </dgm:presLayoutVars>
      </dgm:prSet>
      <dgm:spPr/>
    </dgm:pt>
    <dgm:pt modelId="{A9A5B0A9-295B-4FC6-ABA6-EE794C4B60B8}" type="pres">
      <dgm:prSet presAssocID="{FBAD4148-B731-42B9-BBAE-CAD05C71D1AE}" presName="spacing" presStyleCnt="0"/>
      <dgm:spPr/>
    </dgm:pt>
    <dgm:pt modelId="{CBABF80D-79D6-4BDB-9D6D-FB4A751AC9CD}" type="pres">
      <dgm:prSet presAssocID="{845E6C3E-653C-448B-9AC9-C838FF5E3973}" presName="linNode" presStyleCnt="0"/>
      <dgm:spPr/>
    </dgm:pt>
    <dgm:pt modelId="{C037AA13-A6AF-4EEF-9417-B1557AEA198F}" type="pres">
      <dgm:prSet presAssocID="{845E6C3E-653C-448B-9AC9-C838FF5E3973}" presName="parentShp" presStyleLbl="node1" presStyleIdx="1" presStyleCnt="5">
        <dgm:presLayoutVars>
          <dgm:bulletEnabled val="1"/>
        </dgm:presLayoutVars>
      </dgm:prSet>
      <dgm:spPr/>
    </dgm:pt>
    <dgm:pt modelId="{6701624D-919F-43F4-82E7-8CA736ECBCB6}" type="pres">
      <dgm:prSet presAssocID="{845E6C3E-653C-448B-9AC9-C838FF5E3973}" presName="childShp" presStyleLbl="bgAccFollowNode1" presStyleIdx="1" presStyleCnt="5">
        <dgm:presLayoutVars>
          <dgm:bulletEnabled val="1"/>
        </dgm:presLayoutVars>
      </dgm:prSet>
      <dgm:spPr/>
    </dgm:pt>
    <dgm:pt modelId="{7CB58B46-FF8C-4504-BBF4-FCC6B47A92B3}" type="pres">
      <dgm:prSet presAssocID="{7578F7B9-8C27-45B2-A318-7480F9808FE6}" presName="spacing" presStyleCnt="0"/>
      <dgm:spPr/>
    </dgm:pt>
    <dgm:pt modelId="{54522974-8D8E-45EC-87D5-A43E92F41FBF}" type="pres">
      <dgm:prSet presAssocID="{183819F5-FD74-41E1-8A70-37E509F51AE6}" presName="linNode" presStyleCnt="0"/>
      <dgm:spPr/>
    </dgm:pt>
    <dgm:pt modelId="{3013E1AF-C283-44A5-BCC5-C9C1995C976F}" type="pres">
      <dgm:prSet presAssocID="{183819F5-FD74-41E1-8A70-37E509F51AE6}" presName="parentShp" presStyleLbl="node1" presStyleIdx="2" presStyleCnt="5">
        <dgm:presLayoutVars>
          <dgm:bulletEnabled val="1"/>
        </dgm:presLayoutVars>
      </dgm:prSet>
      <dgm:spPr/>
    </dgm:pt>
    <dgm:pt modelId="{AB10E2A2-3611-4405-9959-1EF1F0F0E6F0}" type="pres">
      <dgm:prSet presAssocID="{183819F5-FD74-41E1-8A70-37E509F51AE6}" presName="childShp" presStyleLbl="bgAccFollowNode1" presStyleIdx="2" presStyleCnt="5">
        <dgm:presLayoutVars>
          <dgm:bulletEnabled val="1"/>
        </dgm:presLayoutVars>
      </dgm:prSet>
      <dgm:spPr/>
    </dgm:pt>
    <dgm:pt modelId="{40E7FC0B-CE83-483C-A36A-CB42F12C5B75}" type="pres">
      <dgm:prSet presAssocID="{9F085E46-DCED-42DC-9C38-E056BC941BC7}" presName="spacing" presStyleCnt="0"/>
      <dgm:spPr/>
    </dgm:pt>
    <dgm:pt modelId="{2FBA031D-5FBD-40E0-B431-69A4265A5D37}" type="pres">
      <dgm:prSet presAssocID="{BE69FE24-6715-445B-B0A9-0BC93779812C}" presName="linNode" presStyleCnt="0"/>
      <dgm:spPr/>
    </dgm:pt>
    <dgm:pt modelId="{13865451-A0D3-434C-A481-4A73ECCDC900}" type="pres">
      <dgm:prSet presAssocID="{BE69FE24-6715-445B-B0A9-0BC93779812C}" presName="parentShp" presStyleLbl="node1" presStyleIdx="3" presStyleCnt="5">
        <dgm:presLayoutVars>
          <dgm:bulletEnabled val="1"/>
        </dgm:presLayoutVars>
      </dgm:prSet>
      <dgm:spPr/>
    </dgm:pt>
    <dgm:pt modelId="{CD8576C5-427B-4003-9B9E-24FEE960ED38}" type="pres">
      <dgm:prSet presAssocID="{BE69FE24-6715-445B-B0A9-0BC93779812C}" presName="childShp" presStyleLbl="bgAccFollowNode1" presStyleIdx="3" presStyleCnt="5">
        <dgm:presLayoutVars>
          <dgm:bulletEnabled val="1"/>
        </dgm:presLayoutVars>
      </dgm:prSet>
      <dgm:spPr/>
    </dgm:pt>
    <dgm:pt modelId="{B29A10AC-65ED-4BDF-B2D3-348AF8144C10}" type="pres">
      <dgm:prSet presAssocID="{E668F887-591D-4C91-8A7F-3691B2F6E965}" presName="spacing" presStyleCnt="0"/>
      <dgm:spPr/>
    </dgm:pt>
    <dgm:pt modelId="{9A9D16FD-466C-4746-AD4F-40B0E665E52F}" type="pres">
      <dgm:prSet presAssocID="{7D9DCBE9-924B-451E-AA78-43F462921B3C}" presName="linNode" presStyleCnt="0"/>
      <dgm:spPr/>
    </dgm:pt>
    <dgm:pt modelId="{74618D44-B137-4CB0-82E1-5E772E90C765}" type="pres">
      <dgm:prSet presAssocID="{7D9DCBE9-924B-451E-AA78-43F462921B3C}" presName="parentShp" presStyleLbl="node1" presStyleIdx="4" presStyleCnt="5">
        <dgm:presLayoutVars>
          <dgm:bulletEnabled val="1"/>
        </dgm:presLayoutVars>
      </dgm:prSet>
      <dgm:spPr/>
    </dgm:pt>
    <dgm:pt modelId="{03C7772D-D564-436D-ADF2-D988D753D49D}" type="pres">
      <dgm:prSet presAssocID="{7D9DCBE9-924B-451E-AA78-43F462921B3C}" presName="childShp" presStyleLbl="bgAccFollowNode1" presStyleIdx="4" presStyleCnt="5">
        <dgm:presLayoutVars>
          <dgm:bulletEnabled val="1"/>
        </dgm:presLayoutVars>
      </dgm:prSet>
      <dgm:spPr/>
    </dgm:pt>
  </dgm:ptLst>
  <dgm:cxnLst>
    <dgm:cxn modelId="{BC37CE00-E040-4512-96F9-14313CC1CC96}" type="presOf" srcId="{963C5D49-7578-4170-ABFD-290228F12A81}" destId="{CD8576C5-427B-4003-9B9E-24FEE960ED38}" srcOrd="0" destOrd="0" presId="urn:microsoft.com/office/officeart/2005/8/layout/vList6"/>
    <dgm:cxn modelId="{48CB6118-A6CE-420E-A688-DD029AEAEF9C}" type="presOf" srcId="{845E6C3E-653C-448B-9AC9-C838FF5E3973}" destId="{C037AA13-A6AF-4EEF-9417-B1557AEA198F}" srcOrd="0" destOrd="0" presId="urn:microsoft.com/office/officeart/2005/8/layout/vList6"/>
    <dgm:cxn modelId="{159A141C-BF72-4219-AA32-9D121833BB62}" srcId="{183819F5-FD74-41E1-8A70-37E509F51AE6}" destId="{BDAE4398-F2E4-4B8D-AA66-FD50CBEFAFDA}" srcOrd="1" destOrd="0" parTransId="{F195F258-AAFF-40D2-B56B-448CD9BC586D}" sibTransId="{5A83B3C2-BC1D-4807-96C9-DD8C6F5FD862}"/>
    <dgm:cxn modelId="{9B539E1C-9215-4A34-BAD3-8405DA5FACC5}" srcId="{03AD5951-0A5C-47FF-9BFF-A73D61D9CD69}" destId="{3E50F1AD-4301-431C-9A82-267F2A21D261}" srcOrd="0" destOrd="0" parTransId="{5444EF32-7879-483C-BD35-920CC79BA438}" sibTransId="{D5F84A38-8EC9-4D2D-8C90-76BDF91DEBCB}"/>
    <dgm:cxn modelId="{D19D4A25-5486-48D7-9850-B7E50C6CBB94}" srcId="{03AA0D4B-6286-4D13-957F-D61D9300C2E1}" destId="{BE69FE24-6715-445B-B0A9-0BC93779812C}" srcOrd="3" destOrd="0" parTransId="{D80F2ECD-A9A8-4DC7-906F-A6A8AD90699E}" sibTransId="{E668F887-591D-4C91-8A7F-3691B2F6E965}"/>
    <dgm:cxn modelId="{0AE43129-2E11-4D9E-9ED0-608565141D8F}" type="presOf" srcId="{3E50F1AD-4301-431C-9A82-267F2A21D261}" destId="{9C4E2704-159F-40C0-B913-E8B51126D6CE}" srcOrd="0" destOrd="0" presId="urn:microsoft.com/office/officeart/2005/8/layout/vList6"/>
    <dgm:cxn modelId="{BBB90D37-9181-40BC-926B-32BD2EDB4E19}" type="presOf" srcId="{7D9DCBE9-924B-451E-AA78-43F462921B3C}" destId="{74618D44-B137-4CB0-82E1-5E772E90C765}" srcOrd="0" destOrd="0" presId="urn:microsoft.com/office/officeart/2005/8/layout/vList6"/>
    <dgm:cxn modelId="{9F9CA63C-D604-4153-B216-1BC81E6677E4}" srcId="{183819F5-FD74-41E1-8A70-37E509F51AE6}" destId="{E6325718-ABDF-48AA-953E-D6B05C9F460C}" srcOrd="0" destOrd="0" parTransId="{AE9949DE-A1F0-4B5C-A159-B6FE6EB9084A}" sibTransId="{B34F279F-B122-4AC9-9CA5-4E24055F2AFF}"/>
    <dgm:cxn modelId="{3A809C62-A939-4363-98CC-8798FCD33307}" srcId="{03AA0D4B-6286-4D13-957F-D61D9300C2E1}" destId="{183819F5-FD74-41E1-8A70-37E509F51AE6}" srcOrd="2" destOrd="0" parTransId="{D0233E8B-8001-4A13-9AFF-2E71353B0375}" sibTransId="{9F085E46-DCED-42DC-9C38-E056BC941BC7}"/>
    <dgm:cxn modelId="{8D4FCB47-D796-447B-80DC-3E59D205CF45}" srcId="{845E6C3E-653C-448B-9AC9-C838FF5E3973}" destId="{215F660F-5F81-4CFB-90D1-57DB9DE199EB}" srcOrd="2" destOrd="0" parTransId="{5E9B9366-29EB-45E1-B313-E0C2EB901994}" sibTransId="{7A639033-AB88-4D8F-B80B-FCBA51CB34DF}"/>
    <dgm:cxn modelId="{9C880D6B-1525-4FE9-AEC9-C50B1C5EE463}" srcId="{BE69FE24-6715-445B-B0A9-0BC93779812C}" destId="{781E2237-A075-45DB-AF6E-052B9352C53A}" srcOrd="2" destOrd="0" parTransId="{4165E9A6-7E12-451E-819F-7FD1B5B31AFD}" sibTransId="{3436074A-2331-4D11-B6D9-D1036BC62AE9}"/>
    <dgm:cxn modelId="{4492106C-0D96-4B86-8B0B-EE608149D5C4}" type="presOf" srcId="{BE69FE24-6715-445B-B0A9-0BC93779812C}" destId="{13865451-A0D3-434C-A481-4A73ECCDC900}" srcOrd="0" destOrd="0" presId="urn:microsoft.com/office/officeart/2005/8/layout/vList6"/>
    <dgm:cxn modelId="{4C4E596E-3C55-4032-93D3-42AED4F394F8}" type="presOf" srcId="{781E2237-A075-45DB-AF6E-052B9352C53A}" destId="{CD8576C5-427B-4003-9B9E-24FEE960ED38}" srcOrd="0" destOrd="2" presId="urn:microsoft.com/office/officeart/2005/8/layout/vList6"/>
    <dgm:cxn modelId="{F0D24071-20C4-4370-8B65-6605E709951C}" type="presOf" srcId="{03AA0D4B-6286-4D13-957F-D61D9300C2E1}" destId="{802A2532-740C-4014-B73C-45814908EBE2}" srcOrd="0" destOrd="0" presId="urn:microsoft.com/office/officeart/2005/8/layout/vList6"/>
    <dgm:cxn modelId="{640A8A72-A85A-47B2-A891-60F2287BE184}" type="presOf" srcId="{183819F5-FD74-41E1-8A70-37E509F51AE6}" destId="{3013E1AF-C283-44A5-BCC5-C9C1995C976F}" srcOrd="0" destOrd="0" presId="urn:microsoft.com/office/officeart/2005/8/layout/vList6"/>
    <dgm:cxn modelId="{8F21727A-5C90-48C5-9390-A6497295FF3C}" srcId="{03AA0D4B-6286-4D13-957F-D61D9300C2E1}" destId="{845E6C3E-653C-448B-9AC9-C838FF5E3973}" srcOrd="1" destOrd="0" parTransId="{D387ECBE-516C-402A-BF41-901DCFAF92E4}" sibTransId="{7578F7B9-8C27-45B2-A318-7480F9808FE6}"/>
    <dgm:cxn modelId="{755CEB7A-5736-49B3-A317-F3B175894A5B}" type="presOf" srcId="{34E03A96-786F-4DEB-8306-F577E2DD1223}" destId="{03C7772D-D564-436D-ADF2-D988D753D49D}" srcOrd="0" destOrd="0" presId="urn:microsoft.com/office/officeart/2005/8/layout/vList6"/>
    <dgm:cxn modelId="{00579092-3959-47D9-BC8A-7DB484ED68EE}" type="presOf" srcId="{36DA02CB-38E9-4ABC-A1DF-00D445E8166D}" destId="{03C7772D-D564-436D-ADF2-D988D753D49D}" srcOrd="0" destOrd="2" presId="urn:microsoft.com/office/officeart/2005/8/layout/vList6"/>
    <dgm:cxn modelId="{C7713494-E647-46A1-8FBA-0249113E7BDE}" type="presOf" srcId="{5A6B6522-46A4-411A-9DD0-F7D314489483}" destId="{CD8576C5-427B-4003-9B9E-24FEE960ED38}" srcOrd="0" destOrd="1" presId="urn:microsoft.com/office/officeart/2005/8/layout/vList6"/>
    <dgm:cxn modelId="{C241ABA1-2200-4D81-BE09-7C90820CDD9F}" srcId="{7D9DCBE9-924B-451E-AA78-43F462921B3C}" destId="{F2E7B87A-4049-4C06-BBDA-B26899A7FDD7}" srcOrd="1" destOrd="0" parTransId="{DCF94D70-E5ED-4CB0-BEB0-0E52706CD77B}" sibTransId="{6B424AC1-3556-45C2-8FC0-923624430961}"/>
    <dgm:cxn modelId="{E85C3CA5-6FEA-4F05-99C3-F83FD7E2AA21}" srcId="{BE69FE24-6715-445B-B0A9-0BC93779812C}" destId="{963C5D49-7578-4170-ABFD-290228F12A81}" srcOrd="0" destOrd="0" parTransId="{3996C4D9-E5C5-4FD2-8508-30A84F120956}" sibTransId="{2BE63A7C-7964-4767-A55B-871D8F44A15D}"/>
    <dgm:cxn modelId="{F4BDB8A8-2F8A-41BE-AEBB-0C3A9F8B74D0}" type="presOf" srcId="{E7D1B085-4535-44F6-A9B4-79DA7912F3B7}" destId="{9C4E2704-159F-40C0-B913-E8B51126D6CE}" srcOrd="0" destOrd="1" presId="urn:microsoft.com/office/officeart/2005/8/layout/vList6"/>
    <dgm:cxn modelId="{1EB9E7AC-C07B-40C5-9119-053196ABCD25}" srcId="{7D9DCBE9-924B-451E-AA78-43F462921B3C}" destId="{34E03A96-786F-4DEB-8306-F577E2DD1223}" srcOrd="0" destOrd="0" parTransId="{E23F8589-5D85-4069-ADE0-ABFEF9CAAAED}" sibTransId="{DC216922-F0C7-4D04-BB26-E17157F468F2}"/>
    <dgm:cxn modelId="{53EC67AD-FF76-45A8-B278-82DC96CA3E1A}" type="presOf" srcId="{BDAE4398-F2E4-4B8D-AA66-FD50CBEFAFDA}" destId="{AB10E2A2-3611-4405-9959-1EF1F0F0E6F0}" srcOrd="0" destOrd="1" presId="urn:microsoft.com/office/officeart/2005/8/layout/vList6"/>
    <dgm:cxn modelId="{1F27A4B3-0547-4F11-A66E-C8D3783BDD2A}" srcId="{845E6C3E-653C-448B-9AC9-C838FF5E3973}" destId="{3A7B1715-CCDF-4B92-AB7E-C5D23275B649}" srcOrd="0" destOrd="0" parTransId="{8084C1F5-EB19-4434-AA9A-B3BBCE1934D6}" sibTransId="{FBA3A7FF-70CF-4906-B223-D9C7B2CBE7D5}"/>
    <dgm:cxn modelId="{C172E5B4-5B76-4718-A874-300649FB991F}" type="presOf" srcId="{87D1E0E0-7C76-4D1C-8D71-163369F3F2AF}" destId="{6701624D-919F-43F4-82E7-8CA736ECBCB6}" srcOrd="0" destOrd="1" presId="urn:microsoft.com/office/officeart/2005/8/layout/vList6"/>
    <dgm:cxn modelId="{2F5415BA-5D23-4002-A56E-0F3BD38FCDFA}" type="presOf" srcId="{3A7B1715-CCDF-4B92-AB7E-C5D23275B649}" destId="{6701624D-919F-43F4-82E7-8CA736ECBCB6}" srcOrd="0" destOrd="0" presId="urn:microsoft.com/office/officeart/2005/8/layout/vList6"/>
    <dgm:cxn modelId="{F5A8F5C4-6F4B-4079-BD5F-4CE9DFE9E796}" srcId="{BE69FE24-6715-445B-B0A9-0BC93779812C}" destId="{5A6B6522-46A4-411A-9DD0-F7D314489483}" srcOrd="1" destOrd="0" parTransId="{026132DA-4C87-4EF6-9525-212627FFB604}" sibTransId="{B075D07A-44DC-4ECE-9B2E-68D5F5E4863C}"/>
    <dgm:cxn modelId="{1C8BC3CA-A939-467C-823C-2372611D81CA}" type="presOf" srcId="{E8561E2F-3778-491F-A7C2-11F3861BCA06}" destId="{9C4E2704-159F-40C0-B913-E8B51126D6CE}" srcOrd="0" destOrd="2" presId="urn:microsoft.com/office/officeart/2005/8/layout/vList6"/>
    <dgm:cxn modelId="{97F744D6-E937-4870-B94D-AAFBB297357C}" type="presOf" srcId="{E6325718-ABDF-48AA-953E-D6B05C9F460C}" destId="{AB10E2A2-3611-4405-9959-1EF1F0F0E6F0}" srcOrd="0" destOrd="0" presId="urn:microsoft.com/office/officeart/2005/8/layout/vList6"/>
    <dgm:cxn modelId="{E24C58D6-64F1-44FF-99A7-69716C6D9DF5}" srcId="{03AA0D4B-6286-4D13-957F-D61D9300C2E1}" destId="{03AD5951-0A5C-47FF-9BFF-A73D61D9CD69}" srcOrd="0" destOrd="0" parTransId="{500AB4D0-5505-4AC1-9405-F610305FDBFC}" sibTransId="{FBAD4148-B731-42B9-BBAE-CAD05C71D1AE}"/>
    <dgm:cxn modelId="{EC6BDFD9-0C90-4A94-AB11-733911BD8254}" srcId="{03AD5951-0A5C-47FF-9BFF-A73D61D9CD69}" destId="{E7D1B085-4535-44F6-A9B4-79DA7912F3B7}" srcOrd="1" destOrd="0" parTransId="{2902D042-3916-47C1-944A-55BC1830E003}" sibTransId="{1BC88F7D-A614-47C0-ABDB-A768F92602DB}"/>
    <dgm:cxn modelId="{F7A3C0E0-FA8D-4A59-A510-09DEC56E7862}" srcId="{845E6C3E-653C-448B-9AC9-C838FF5E3973}" destId="{87D1E0E0-7C76-4D1C-8D71-163369F3F2AF}" srcOrd="1" destOrd="0" parTransId="{8C881819-13AD-4B2A-B589-E16519D2CD82}" sibTransId="{0ED8E6E9-F3DF-4F31-99A0-6091F27A0F05}"/>
    <dgm:cxn modelId="{EC2F57E1-570E-4DD9-8A1A-7560185DD400}" srcId="{03AD5951-0A5C-47FF-9BFF-A73D61D9CD69}" destId="{E8561E2F-3778-491F-A7C2-11F3861BCA06}" srcOrd="2" destOrd="0" parTransId="{9D4903B5-A359-4024-A570-976CCB1B5537}" sibTransId="{CF8D3A79-0A8C-4E6C-9C40-2C22ABCD0337}"/>
    <dgm:cxn modelId="{15FDC4E2-E85D-4B38-BE72-546132560C43}" srcId="{7D9DCBE9-924B-451E-AA78-43F462921B3C}" destId="{36DA02CB-38E9-4ABC-A1DF-00D445E8166D}" srcOrd="2" destOrd="0" parTransId="{9F6A751B-2910-498E-A90F-277D129914A0}" sibTransId="{9CEE6FA3-681F-42F2-A784-9AFC3587FEF8}"/>
    <dgm:cxn modelId="{9C4143EE-A13B-4916-9A90-D0B83C017953}" srcId="{03AA0D4B-6286-4D13-957F-D61D9300C2E1}" destId="{7D9DCBE9-924B-451E-AA78-43F462921B3C}" srcOrd="4" destOrd="0" parTransId="{FA0FFC6E-7633-4539-ACE8-3D636CD70CC1}" sibTransId="{ACDB688D-45AF-4418-8F2F-DB279C0C1B23}"/>
    <dgm:cxn modelId="{5CDD24EF-0710-43A6-9628-570141F4FCA6}" type="presOf" srcId="{03AD5951-0A5C-47FF-9BFF-A73D61D9CD69}" destId="{84053B96-1F84-4015-90AE-0366E9BE9E78}" srcOrd="0" destOrd="0" presId="urn:microsoft.com/office/officeart/2005/8/layout/vList6"/>
    <dgm:cxn modelId="{B0A2FCFA-C54C-4DBF-9004-CCB666F2E291}" type="presOf" srcId="{F2E7B87A-4049-4C06-BBDA-B26899A7FDD7}" destId="{03C7772D-D564-436D-ADF2-D988D753D49D}" srcOrd="0" destOrd="1" presId="urn:microsoft.com/office/officeart/2005/8/layout/vList6"/>
    <dgm:cxn modelId="{0B1C4DFD-6459-4591-BE26-8C2E635C39EF}" type="presOf" srcId="{215F660F-5F81-4CFB-90D1-57DB9DE199EB}" destId="{6701624D-919F-43F4-82E7-8CA736ECBCB6}" srcOrd="0" destOrd="2" presId="urn:microsoft.com/office/officeart/2005/8/layout/vList6"/>
    <dgm:cxn modelId="{715CA923-BA99-41E3-B76F-43D9D325231C}" type="presParOf" srcId="{802A2532-740C-4014-B73C-45814908EBE2}" destId="{87248F13-003F-40FD-93AE-F43B7E5D1165}" srcOrd="0" destOrd="0" presId="urn:microsoft.com/office/officeart/2005/8/layout/vList6"/>
    <dgm:cxn modelId="{2B7687B6-651F-43D4-B651-6C5506CA0AF4}" type="presParOf" srcId="{87248F13-003F-40FD-93AE-F43B7E5D1165}" destId="{84053B96-1F84-4015-90AE-0366E9BE9E78}" srcOrd="0" destOrd="0" presId="urn:microsoft.com/office/officeart/2005/8/layout/vList6"/>
    <dgm:cxn modelId="{DF200E01-69D2-4D19-B86A-C262EF5A7EFB}" type="presParOf" srcId="{87248F13-003F-40FD-93AE-F43B7E5D1165}" destId="{9C4E2704-159F-40C0-B913-E8B51126D6CE}" srcOrd="1" destOrd="0" presId="urn:microsoft.com/office/officeart/2005/8/layout/vList6"/>
    <dgm:cxn modelId="{A3716906-06A5-4C30-AEDF-CDBC75EDA777}" type="presParOf" srcId="{802A2532-740C-4014-B73C-45814908EBE2}" destId="{A9A5B0A9-295B-4FC6-ABA6-EE794C4B60B8}" srcOrd="1" destOrd="0" presId="urn:microsoft.com/office/officeart/2005/8/layout/vList6"/>
    <dgm:cxn modelId="{CDB0497B-D20F-49E8-AFBB-47CDCF73A280}" type="presParOf" srcId="{802A2532-740C-4014-B73C-45814908EBE2}" destId="{CBABF80D-79D6-4BDB-9D6D-FB4A751AC9CD}" srcOrd="2" destOrd="0" presId="urn:microsoft.com/office/officeart/2005/8/layout/vList6"/>
    <dgm:cxn modelId="{9AFD84EA-C154-479B-9CC4-2D7C7B7418FE}" type="presParOf" srcId="{CBABF80D-79D6-4BDB-9D6D-FB4A751AC9CD}" destId="{C037AA13-A6AF-4EEF-9417-B1557AEA198F}" srcOrd="0" destOrd="0" presId="urn:microsoft.com/office/officeart/2005/8/layout/vList6"/>
    <dgm:cxn modelId="{2965C133-1C3E-4C4F-A609-B1FD763DF650}" type="presParOf" srcId="{CBABF80D-79D6-4BDB-9D6D-FB4A751AC9CD}" destId="{6701624D-919F-43F4-82E7-8CA736ECBCB6}" srcOrd="1" destOrd="0" presId="urn:microsoft.com/office/officeart/2005/8/layout/vList6"/>
    <dgm:cxn modelId="{8674E6E0-35E3-4A1A-9D5D-A47C06315F37}" type="presParOf" srcId="{802A2532-740C-4014-B73C-45814908EBE2}" destId="{7CB58B46-FF8C-4504-BBF4-FCC6B47A92B3}" srcOrd="3" destOrd="0" presId="urn:microsoft.com/office/officeart/2005/8/layout/vList6"/>
    <dgm:cxn modelId="{B9055BC2-7E40-4E60-8B24-38750F9D2BDE}" type="presParOf" srcId="{802A2532-740C-4014-B73C-45814908EBE2}" destId="{54522974-8D8E-45EC-87D5-A43E92F41FBF}" srcOrd="4" destOrd="0" presId="urn:microsoft.com/office/officeart/2005/8/layout/vList6"/>
    <dgm:cxn modelId="{FDA8B7B7-4B79-4803-B78D-BA9A4049E1CE}" type="presParOf" srcId="{54522974-8D8E-45EC-87D5-A43E92F41FBF}" destId="{3013E1AF-C283-44A5-BCC5-C9C1995C976F}" srcOrd="0" destOrd="0" presId="urn:microsoft.com/office/officeart/2005/8/layout/vList6"/>
    <dgm:cxn modelId="{BC0C42EE-7660-4E6C-9161-5B3F30D2100A}" type="presParOf" srcId="{54522974-8D8E-45EC-87D5-A43E92F41FBF}" destId="{AB10E2A2-3611-4405-9959-1EF1F0F0E6F0}" srcOrd="1" destOrd="0" presId="urn:microsoft.com/office/officeart/2005/8/layout/vList6"/>
    <dgm:cxn modelId="{1ECABC8E-9A5F-48B7-A78E-0CB3135E471B}" type="presParOf" srcId="{802A2532-740C-4014-B73C-45814908EBE2}" destId="{40E7FC0B-CE83-483C-A36A-CB42F12C5B75}" srcOrd="5" destOrd="0" presId="urn:microsoft.com/office/officeart/2005/8/layout/vList6"/>
    <dgm:cxn modelId="{975DE376-2C11-44DD-B01A-CB878AB518E5}" type="presParOf" srcId="{802A2532-740C-4014-B73C-45814908EBE2}" destId="{2FBA031D-5FBD-40E0-B431-69A4265A5D37}" srcOrd="6" destOrd="0" presId="urn:microsoft.com/office/officeart/2005/8/layout/vList6"/>
    <dgm:cxn modelId="{62B12CCA-D85D-4D85-B368-96DB462261AA}" type="presParOf" srcId="{2FBA031D-5FBD-40E0-B431-69A4265A5D37}" destId="{13865451-A0D3-434C-A481-4A73ECCDC900}" srcOrd="0" destOrd="0" presId="urn:microsoft.com/office/officeart/2005/8/layout/vList6"/>
    <dgm:cxn modelId="{1F14BC16-C3C8-44C8-92D8-9AC8C9385CBB}" type="presParOf" srcId="{2FBA031D-5FBD-40E0-B431-69A4265A5D37}" destId="{CD8576C5-427B-4003-9B9E-24FEE960ED38}" srcOrd="1" destOrd="0" presId="urn:microsoft.com/office/officeart/2005/8/layout/vList6"/>
    <dgm:cxn modelId="{774FE0AA-59D6-4C75-8363-1E6E21E9A9CA}" type="presParOf" srcId="{802A2532-740C-4014-B73C-45814908EBE2}" destId="{B29A10AC-65ED-4BDF-B2D3-348AF8144C10}" srcOrd="7" destOrd="0" presId="urn:microsoft.com/office/officeart/2005/8/layout/vList6"/>
    <dgm:cxn modelId="{BA1ACB87-84F6-480B-A357-AB4620021EBC}" type="presParOf" srcId="{802A2532-740C-4014-B73C-45814908EBE2}" destId="{9A9D16FD-466C-4746-AD4F-40B0E665E52F}" srcOrd="8" destOrd="0" presId="urn:microsoft.com/office/officeart/2005/8/layout/vList6"/>
    <dgm:cxn modelId="{9CC99D4F-5A02-4241-906D-E4F4D54913F8}" type="presParOf" srcId="{9A9D16FD-466C-4746-AD4F-40B0E665E52F}" destId="{74618D44-B137-4CB0-82E1-5E772E90C765}" srcOrd="0" destOrd="0" presId="urn:microsoft.com/office/officeart/2005/8/layout/vList6"/>
    <dgm:cxn modelId="{A3710AF1-D7F2-484E-A367-0285EB08DF01}" type="presParOf" srcId="{9A9D16FD-466C-4746-AD4F-40B0E665E52F}" destId="{03C7772D-D564-436D-ADF2-D988D753D49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26B40C73-4F80-464C-8DEF-75E0F22BF2A4}">
      <dgm:prSet/>
      <dgm:spPr/>
      <dgm:t>
        <a:bodyPr/>
        <a:lstStyle/>
        <a:p>
          <a:r>
            <a:rPr lang="en-GB" dirty="0"/>
            <a:t>The IP Inclusive communities all welcome allies.</a:t>
          </a:r>
        </a:p>
      </dgm:t>
    </dgm:pt>
    <dgm:pt modelId="{ED7E5A80-36DC-4FFE-88EF-42A045B272D6}" type="parTrans" cxnId="{9511010D-36BE-423A-BB04-99E0B87C95FD}">
      <dgm:prSet/>
      <dgm:spPr/>
      <dgm:t>
        <a:bodyPr/>
        <a:lstStyle/>
        <a:p>
          <a:endParaRPr lang="en-GB"/>
        </a:p>
      </dgm:t>
    </dgm:pt>
    <dgm:pt modelId="{B230855A-ABF6-48EA-955A-8274EB70799D}" type="sibTrans" cxnId="{9511010D-36BE-423A-BB04-99E0B87C95FD}">
      <dgm:prSet/>
      <dgm:spPr/>
      <dgm:t>
        <a:bodyPr/>
        <a:lstStyle/>
        <a:p>
          <a:endParaRPr lang="en-GB"/>
        </a:p>
      </dgm:t>
    </dgm:pt>
    <dgm:pt modelId="{052AC7FE-1AFE-4640-AADE-261D4957CD4A}">
      <dgm:prSet/>
      <dgm:spPr/>
      <dgm:t>
        <a:bodyPr/>
        <a:lstStyle/>
        <a:p>
          <a:r>
            <a:rPr lang="en-GB" dirty="0"/>
            <a:t>Our communities all collaborate and support each other.</a:t>
          </a:r>
        </a:p>
      </dgm:t>
    </dgm:pt>
    <dgm:pt modelId="{02AA2437-CAB5-4B0F-B221-DDA9B1258613}" type="parTrans" cxnId="{05208035-07F6-414E-AB16-6B39C900CB30}">
      <dgm:prSet/>
      <dgm:spPr/>
      <dgm:t>
        <a:bodyPr/>
        <a:lstStyle/>
        <a:p>
          <a:endParaRPr lang="en-GB"/>
        </a:p>
      </dgm:t>
    </dgm:pt>
    <dgm:pt modelId="{7CEADFAC-0310-4C20-9453-F4E4DB28EE55}" type="sibTrans" cxnId="{05208035-07F6-414E-AB16-6B39C900CB30}">
      <dgm:prSet/>
      <dgm:spPr/>
      <dgm:t>
        <a:bodyPr/>
        <a:lstStyle/>
        <a:p>
          <a:endParaRPr lang="en-GB"/>
        </a:p>
      </dgm:t>
    </dgm:pt>
    <dgm:pt modelId="{BD6CF326-81E1-493F-9D39-0394AD5FA1E6}">
      <dgm:prSet/>
      <dgm:spPr/>
      <dgm:t>
        <a:bodyPr/>
        <a:lstStyle/>
        <a:p>
          <a:r>
            <a:rPr lang="en-GB" dirty="0"/>
            <a:t>Volunteering as an ally on the committee of a community demonstrates pro-active support of that community. </a:t>
          </a:r>
        </a:p>
      </dgm:t>
    </dgm:pt>
    <dgm:pt modelId="{1BF40997-C000-4ED8-B746-98FDDB727276}" type="parTrans" cxnId="{763AF7F6-4B5B-4E70-B0EE-868D54961F99}">
      <dgm:prSet/>
      <dgm:spPr/>
      <dgm:t>
        <a:bodyPr/>
        <a:lstStyle/>
        <a:p>
          <a:endParaRPr lang="en-GB"/>
        </a:p>
      </dgm:t>
    </dgm:pt>
    <dgm:pt modelId="{9AFEFBAE-AEEF-4CC2-8BA0-A0AA9B721413}" type="sibTrans" cxnId="{763AF7F6-4B5B-4E70-B0EE-868D54961F99}">
      <dgm:prSet/>
      <dgm:spPr/>
      <dgm:t>
        <a:bodyPr/>
        <a:lstStyle/>
        <a:p>
          <a:endParaRPr lang="en-GB"/>
        </a:p>
      </dgm:t>
    </dgm:pt>
    <dgm:pt modelId="{6F0E4B74-6120-4626-8D82-A57C94B6076A}">
      <dgm:prSet/>
      <dgm:spPr/>
      <dgm:t>
        <a:bodyPr/>
        <a:lstStyle/>
        <a:p>
          <a:r>
            <a:rPr lang="en-US" dirty="0"/>
            <a:t>On the following slides are real-life examples of allyship.</a:t>
          </a:r>
          <a:endParaRPr lang="en-GB" dirty="0"/>
        </a:p>
      </dgm:t>
    </dgm:pt>
    <dgm:pt modelId="{CEEF8AD8-7C52-429A-B36E-BD70559AA099}" type="parTrans" cxnId="{22D16064-4501-4807-B333-6D04784E2C76}">
      <dgm:prSet/>
      <dgm:spPr/>
      <dgm:t>
        <a:bodyPr/>
        <a:lstStyle/>
        <a:p>
          <a:endParaRPr lang="en-GB"/>
        </a:p>
      </dgm:t>
    </dgm:pt>
    <dgm:pt modelId="{B797F250-69F5-453B-846E-527C0F750B59}" type="sibTrans" cxnId="{22D16064-4501-4807-B333-6D04784E2C76}">
      <dgm:prSet/>
      <dgm:spPr/>
      <dgm:t>
        <a:bodyPr/>
        <a:lstStyle/>
        <a:p>
          <a:endParaRPr lang="en-GB"/>
        </a:p>
      </dgm:t>
    </dgm:pt>
    <dgm:pt modelId="{CC2C0798-1388-4871-952B-4F97B331D213}">
      <dgm:prSet/>
      <dgm:spPr/>
      <dgm:t>
        <a:bodyPr/>
        <a:lstStyle/>
        <a:p>
          <a:r>
            <a:rPr lang="en-US" dirty="0"/>
            <a:t>They explain what the ally did and the impact that had.</a:t>
          </a:r>
          <a:endParaRPr lang="en-GB" dirty="0"/>
        </a:p>
      </dgm:t>
    </dgm:pt>
    <dgm:pt modelId="{DD36C2A6-D064-4558-9CD8-8B700593614C}" type="parTrans" cxnId="{E6F0D285-E001-48FA-B499-DA5301878E02}">
      <dgm:prSet/>
      <dgm:spPr/>
      <dgm:t>
        <a:bodyPr/>
        <a:lstStyle/>
        <a:p>
          <a:endParaRPr lang="en-GB"/>
        </a:p>
      </dgm:t>
    </dgm:pt>
    <dgm:pt modelId="{ABC29A2F-4D95-48D9-8D35-E102B2E68FC4}" type="sibTrans" cxnId="{E6F0D285-E001-48FA-B499-DA5301878E02}">
      <dgm:prSet/>
      <dgm:spPr/>
      <dgm:t>
        <a:bodyPr/>
        <a:lstStyle/>
        <a:p>
          <a:endParaRPr lang="en-GB"/>
        </a:p>
      </dgm:t>
    </dgm:pt>
    <dgm:pt modelId="{975E5EAD-554E-485D-A40D-C54FEF271674}">
      <dgm:prSet/>
      <dgm:spPr/>
      <dgm:t>
        <a:bodyPr/>
        <a:lstStyle/>
        <a:p>
          <a:r>
            <a:rPr lang="en-US" dirty="0"/>
            <a:t>They have been shared by individuals from each of our IP Inclusive communities.</a:t>
          </a:r>
          <a:endParaRPr lang="en-GB" dirty="0"/>
        </a:p>
      </dgm:t>
    </dgm:pt>
    <dgm:pt modelId="{4326C7E3-54DE-404C-90FC-E6C4FC36C43C}" type="parTrans" cxnId="{367C8EDA-C300-4223-B2A9-0262FEAA42D6}">
      <dgm:prSet/>
      <dgm:spPr/>
      <dgm:t>
        <a:bodyPr/>
        <a:lstStyle/>
        <a:p>
          <a:endParaRPr lang="en-GB"/>
        </a:p>
      </dgm:t>
    </dgm:pt>
    <dgm:pt modelId="{DD609DFF-8E05-4A2F-A3F7-FE4BC0ADC793}" type="sibTrans" cxnId="{367C8EDA-C300-4223-B2A9-0262FEAA42D6}">
      <dgm:prSet/>
      <dgm:spPr/>
      <dgm:t>
        <a:bodyPr/>
        <a:lstStyle/>
        <a:p>
          <a:endParaRPr lang="en-GB"/>
        </a:p>
      </dgm:t>
    </dgm:pt>
    <dgm:pt modelId="{0EA0B46E-5C96-4266-989E-AE1D5025436B}">
      <dgm:prSet/>
      <dgm:spPr/>
      <dgm:t>
        <a:bodyPr/>
        <a:lstStyle/>
        <a:p>
          <a:r>
            <a:rPr lang="en-GB" dirty="0"/>
            <a:t>Members of one community can be allies to members of other communities.</a:t>
          </a:r>
        </a:p>
      </dgm:t>
    </dgm:pt>
    <dgm:pt modelId="{37842491-3919-4124-8A05-4C7428793713}" type="parTrans" cxnId="{5646D1A6-4781-4141-A6BC-9A872E6DA864}">
      <dgm:prSet/>
      <dgm:spPr/>
      <dgm:t>
        <a:bodyPr/>
        <a:lstStyle/>
        <a:p>
          <a:endParaRPr lang="en-GB"/>
        </a:p>
      </dgm:t>
    </dgm:pt>
    <dgm:pt modelId="{7AC878C7-32EB-45D5-80A5-7BF57953F3B8}" type="sibTrans" cxnId="{5646D1A6-4781-4141-A6BC-9A872E6DA864}">
      <dgm:prSet/>
      <dgm:spPr/>
      <dgm:t>
        <a:bodyPr/>
        <a:lstStyle/>
        <a:p>
          <a:endParaRPr lang="en-GB"/>
        </a:p>
      </dgm:t>
    </dgm:pt>
    <dgm:pt modelId="{CE7F25CA-82CF-4A89-BA88-16F5C89C35B5}">
      <dgm:prSet/>
      <dgm:spPr/>
      <dgm:t>
        <a:bodyPr/>
        <a:lstStyle/>
        <a:p>
          <a:r>
            <a:rPr lang="en-US" dirty="0"/>
            <a:t>Attending events as an ally gives a very clear signal of support and enables our communities to reach a wider audience.</a:t>
          </a:r>
          <a:endParaRPr lang="en-GB" dirty="0"/>
        </a:p>
      </dgm:t>
    </dgm:pt>
    <dgm:pt modelId="{608E79F1-C77A-43B2-B1B0-4B1274EFC4FB}" type="parTrans" cxnId="{3B99351A-D0FC-4E26-8120-91270790BC4E}">
      <dgm:prSet/>
      <dgm:spPr/>
      <dgm:t>
        <a:bodyPr/>
        <a:lstStyle/>
        <a:p>
          <a:endParaRPr lang="en-GB"/>
        </a:p>
      </dgm:t>
    </dgm:pt>
    <dgm:pt modelId="{419E027A-C449-41D8-9196-A177AA31A01B}" type="sibTrans" cxnId="{3B99351A-D0FC-4E26-8120-91270790BC4E}">
      <dgm:prSet/>
      <dgm:spPr/>
      <dgm:t>
        <a:bodyPr/>
        <a:lstStyle/>
        <a:p>
          <a:endParaRPr lang="en-GB"/>
        </a:p>
      </dgm:t>
    </dgm:pt>
    <dgm:pt modelId="{FF4FE316-E196-4060-8CF7-CE53B6CA43AF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1A0B3976-E5DE-40A3-A7EC-3FA4A784F99D}" type="pres">
      <dgm:prSet presAssocID="{26B40C73-4F80-464C-8DEF-75E0F22BF2A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B7C581F-DB4A-4A3F-AA5B-9CBDB15C9838}" type="pres">
      <dgm:prSet presAssocID="{26B40C73-4F80-464C-8DEF-75E0F22BF2A4}" presName="childText" presStyleLbl="revTx" presStyleIdx="0" presStyleCnt="2">
        <dgm:presLayoutVars>
          <dgm:bulletEnabled val="1"/>
        </dgm:presLayoutVars>
      </dgm:prSet>
      <dgm:spPr/>
    </dgm:pt>
    <dgm:pt modelId="{5B3C4F8D-963D-437A-867F-724EC8DAC920}" type="pres">
      <dgm:prSet presAssocID="{6F0E4B74-6120-4626-8D82-A57C94B6076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475BD70-10EA-4ACC-81C3-32521272E124}" type="pres">
      <dgm:prSet presAssocID="{6F0E4B74-6120-4626-8D82-A57C94B6076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511010D-36BE-423A-BB04-99E0B87C95FD}" srcId="{03AA0D4B-6286-4D13-957F-D61D9300C2E1}" destId="{26B40C73-4F80-464C-8DEF-75E0F22BF2A4}" srcOrd="0" destOrd="0" parTransId="{ED7E5A80-36DC-4FFE-88EF-42A045B272D6}" sibTransId="{B230855A-ABF6-48EA-955A-8274EB70799D}"/>
    <dgm:cxn modelId="{3B99351A-D0FC-4E26-8120-91270790BC4E}" srcId="{26B40C73-4F80-464C-8DEF-75E0F22BF2A4}" destId="{CE7F25CA-82CF-4A89-BA88-16F5C89C35B5}" srcOrd="2" destOrd="0" parTransId="{608E79F1-C77A-43B2-B1B0-4B1274EFC4FB}" sibTransId="{419E027A-C449-41D8-9196-A177AA31A01B}"/>
    <dgm:cxn modelId="{26C8FD32-C7CE-4E4D-8E66-1947FEDD31F8}" type="presOf" srcId="{BD6CF326-81E1-493F-9D39-0394AD5FA1E6}" destId="{9B7C581F-DB4A-4A3F-AA5B-9CBDB15C9838}" srcOrd="0" destOrd="3" presId="urn:microsoft.com/office/officeart/2005/8/layout/vList2"/>
    <dgm:cxn modelId="{05208035-07F6-414E-AB16-6B39C900CB30}" srcId="{26B40C73-4F80-464C-8DEF-75E0F22BF2A4}" destId="{052AC7FE-1AFE-4640-AADE-261D4957CD4A}" srcOrd="0" destOrd="0" parTransId="{02AA2437-CAB5-4B0F-B221-DDA9B1258613}" sibTransId="{7CEADFAC-0310-4C20-9453-F4E4DB28EE55}"/>
    <dgm:cxn modelId="{22D16064-4501-4807-B333-6D04784E2C76}" srcId="{03AA0D4B-6286-4D13-957F-D61D9300C2E1}" destId="{6F0E4B74-6120-4626-8D82-A57C94B6076A}" srcOrd="1" destOrd="0" parTransId="{CEEF8AD8-7C52-429A-B36E-BD70559AA099}" sibTransId="{B797F250-69F5-453B-846E-527C0F750B59}"/>
    <dgm:cxn modelId="{15D55D6A-7852-4E18-9B2E-42B09932FAFD}" type="presOf" srcId="{6F0E4B74-6120-4626-8D82-A57C94B6076A}" destId="{5B3C4F8D-963D-437A-867F-724EC8DAC920}" srcOrd="0" destOrd="0" presId="urn:microsoft.com/office/officeart/2005/8/layout/vList2"/>
    <dgm:cxn modelId="{9A68C354-6DA0-4F72-BC07-3027E5D5A6D6}" type="presOf" srcId="{CC2C0798-1388-4871-952B-4F97B331D213}" destId="{8475BD70-10EA-4ACC-81C3-32521272E124}" srcOrd="0" destOrd="1" presId="urn:microsoft.com/office/officeart/2005/8/layout/vList2"/>
    <dgm:cxn modelId="{E6F0D285-E001-48FA-B499-DA5301878E02}" srcId="{6F0E4B74-6120-4626-8D82-A57C94B6076A}" destId="{CC2C0798-1388-4871-952B-4F97B331D213}" srcOrd="1" destOrd="0" parTransId="{DD36C2A6-D064-4558-9CD8-8B700593614C}" sibTransId="{ABC29A2F-4D95-48D9-8D35-E102B2E68FC4}"/>
    <dgm:cxn modelId="{A5A96398-7757-4519-9BE8-BC64E753D0CD}" type="presOf" srcId="{0EA0B46E-5C96-4266-989E-AE1D5025436B}" destId="{9B7C581F-DB4A-4A3F-AA5B-9CBDB15C9838}" srcOrd="0" destOrd="1" presId="urn:microsoft.com/office/officeart/2005/8/layout/vList2"/>
    <dgm:cxn modelId="{5646D1A6-4781-4141-A6BC-9A872E6DA864}" srcId="{26B40C73-4F80-464C-8DEF-75E0F22BF2A4}" destId="{0EA0B46E-5C96-4266-989E-AE1D5025436B}" srcOrd="1" destOrd="0" parTransId="{37842491-3919-4124-8A05-4C7428793713}" sibTransId="{7AC878C7-32EB-45D5-80A5-7BF57953F3B8}"/>
    <dgm:cxn modelId="{77F65CB0-D6B4-4E93-8771-7571EB55FBC7}" type="presOf" srcId="{26B40C73-4F80-464C-8DEF-75E0F22BF2A4}" destId="{1A0B3976-E5DE-40A3-A7EC-3FA4A784F99D}" srcOrd="0" destOrd="0" presId="urn:microsoft.com/office/officeart/2005/8/layout/vList2"/>
    <dgm:cxn modelId="{2C1E6EB5-3956-4794-B053-AC13798FFA6A}" type="presOf" srcId="{CE7F25CA-82CF-4A89-BA88-16F5C89C35B5}" destId="{9B7C581F-DB4A-4A3F-AA5B-9CBDB15C9838}" srcOrd="0" destOrd="2" presId="urn:microsoft.com/office/officeart/2005/8/layout/vList2"/>
    <dgm:cxn modelId="{9C8874C3-AE9F-435A-B17B-631F88AF1586}" type="presOf" srcId="{975E5EAD-554E-485D-A40D-C54FEF271674}" destId="{8475BD70-10EA-4ACC-81C3-32521272E124}" srcOrd="0" destOrd="0" presId="urn:microsoft.com/office/officeart/2005/8/layout/vList2"/>
    <dgm:cxn modelId="{B734D2D9-2BE5-4ED7-8C31-D221A6EEEF76}" type="presOf" srcId="{03AA0D4B-6286-4D13-957F-D61D9300C2E1}" destId="{FF4FE316-E196-4060-8CF7-CE53B6CA43AF}" srcOrd="0" destOrd="0" presId="urn:microsoft.com/office/officeart/2005/8/layout/vList2"/>
    <dgm:cxn modelId="{367C8EDA-C300-4223-B2A9-0262FEAA42D6}" srcId="{6F0E4B74-6120-4626-8D82-A57C94B6076A}" destId="{975E5EAD-554E-485D-A40D-C54FEF271674}" srcOrd="0" destOrd="0" parTransId="{4326C7E3-54DE-404C-90FC-E6C4FC36C43C}" sibTransId="{DD609DFF-8E05-4A2F-A3F7-FE4BC0ADC793}"/>
    <dgm:cxn modelId="{DBF692E5-8735-452C-8F64-F4F5F6104BFE}" type="presOf" srcId="{052AC7FE-1AFE-4640-AADE-261D4957CD4A}" destId="{9B7C581F-DB4A-4A3F-AA5B-9CBDB15C9838}" srcOrd="0" destOrd="0" presId="urn:microsoft.com/office/officeart/2005/8/layout/vList2"/>
    <dgm:cxn modelId="{763AF7F6-4B5B-4E70-B0EE-868D54961F99}" srcId="{26B40C73-4F80-464C-8DEF-75E0F22BF2A4}" destId="{BD6CF326-81E1-493F-9D39-0394AD5FA1E6}" srcOrd="3" destOrd="0" parTransId="{1BF40997-C000-4ED8-B746-98FDDB727276}" sibTransId="{9AFEFBAE-AEEF-4CC2-8BA0-A0AA9B721413}"/>
    <dgm:cxn modelId="{1B27BFE8-0934-47D7-B5C9-5960402D0353}" type="presParOf" srcId="{FF4FE316-E196-4060-8CF7-CE53B6CA43AF}" destId="{1A0B3976-E5DE-40A3-A7EC-3FA4A784F99D}" srcOrd="0" destOrd="0" presId="urn:microsoft.com/office/officeart/2005/8/layout/vList2"/>
    <dgm:cxn modelId="{012A106E-FF79-40D2-A066-3F20BFCE5AEC}" type="presParOf" srcId="{FF4FE316-E196-4060-8CF7-CE53B6CA43AF}" destId="{9B7C581F-DB4A-4A3F-AA5B-9CBDB15C9838}" srcOrd="1" destOrd="0" presId="urn:microsoft.com/office/officeart/2005/8/layout/vList2"/>
    <dgm:cxn modelId="{B8728734-7D55-4420-ABF2-3C3F2C9D33E8}" type="presParOf" srcId="{FF4FE316-E196-4060-8CF7-CE53B6CA43AF}" destId="{5B3C4F8D-963D-437A-867F-724EC8DAC920}" srcOrd="2" destOrd="0" presId="urn:microsoft.com/office/officeart/2005/8/layout/vList2"/>
    <dgm:cxn modelId="{578ADE5F-A688-4FA2-9CFA-971414BF6894}" type="presParOf" srcId="{FF4FE316-E196-4060-8CF7-CE53B6CA43AF}" destId="{8475BD70-10EA-4ACC-81C3-32521272E12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C8B825FF-1556-4DB1-A2DB-9662DC147008}">
      <dgm:prSet/>
      <dgm:spPr/>
      <dgm:t>
        <a:bodyPr/>
        <a:lstStyle/>
        <a:p>
          <a:r>
            <a:rPr lang="en-GB" b="1" u="none" dirty="0"/>
            <a:t>What</a:t>
          </a:r>
          <a:r>
            <a:rPr lang="en-GB" dirty="0"/>
            <a:t>: An ally colleague regularly attended events hosted by a workplace LGBTQ+ network.</a:t>
          </a:r>
          <a:br>
            <a:rPr lang="en-GB" dirty="0"/>
          </a:br>
          <a:br>
            <a:rPr lang="en-GB" dirty="0"/>
          </a:br>
          <a:r>
            <a:rPr lang="en-GB" b="1" dirty="0"/>
            <a:t>How</a:t>
          </a:r>
          <a:r>
            <a:rPr lang="en-GB" dirty="0"/>
            <a:t>: They showed genuine interest in the topics discussed and asked questions with the aim of better understanding terminology, the issues faced by LGBTQ+ individuals and LGBTQ+ culture more generally. 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This provided a very clear signal of support. When such events are only attended by others from the LGBTQ+ community this can result in a feeling of speaking in an echo chamber, never reaching a wider audience. </a:t>
          </a:r>
        </a:p>
      </dgm:t>
    </dgm:pt>
    <dgm:pt modelId="{1E9B23DB-CC43-473B-ABF0-8B2BD3FB6C94}" type="parTrans" cxnId="{8F5478F1-82E2-4C16-80F3-E8055FCFDDED}">
      <dgm:prSet/>
      <dgm:spPr/>
      <dgm:t>
        <a:bodyPr/>
        <a:lstStyle/>
        <a:p>
          <a:endParaRPr lang="en-GB"/>
        </a:p>
      </dgm:t>
    </dgm:pt>
    <dgm:pt modelId="{447B0D35-26A1-4CF5-98A4-E3521AD64D5A}" type="sibTrans" cxnId="{8F5478F1-82E2-4C16-80F3-E8055FCFDDED}">
      <dgm:prSet/>
      <dgm:spPr/>
      <dgm:t>
        <a:bodyPr/>
        <a:lstStyle/>
        <a:p>
          <a:endParaRPr lang="en-GB"/>
        </a:p>
      </dgm:t>
    </dgm:pt>
    <dgm:pt modelId="{1EB6164A-CAD0-4A01-AE6A-F44F778E5CB5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9A3D9875-C179-454B-AABA-F27240FA1DA3}" type="pres">
      <dgm:prSet presAssocID="{C8B825FF-1556-4DB1-A2DB-9662DC14700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E998B06-DD69-486F-9821-6EAA23A96F0F}" type="presOf" srcId="{C8B825FF-1556-4DB1-A2DB-9662DC147008}" destId="{9A3D9875-C179-454B-AABA-F27240FA1DA3}" srcOrd="0" destOrd="0" presId="urn:microsoft.com/office/officeart/2005/8/layout/vList2"/>
    <dgm:cxn modelId="{79FA9ED0-5195-4E95-8DA9-116B78452DA0}" type="presOf" srcId="{03AA0D4B-6286-4D13-957F-D61D9300C2E1}" destId="{1EB6164A-CAD0-4A01-AE6A-F44F778E5CB5}" srcOrd="0" destOrd="0" presId="urn:microsoft.com/office/officeart/2005/8/layout/vList2"/>
    <dgm:cxn modelId="{8F5478F1-82E2-4C16-80F3-E8055FCFDDED}" srcId="{03AA0D4B-6286-4D13-957F-D61D9300C2E1}" destId="{C8B825FF-1556-4DB1-A2DB-9662DC147008}" srcOrd="0" destOrd="0" parTransId="{1E9B23DB-CC43-473B-ABF0-8B2BD3FB6C94}" sibTransId="{447B0D35-26A1-4CF5-98A4-E3521AD64D5A}"/>
    <dgm:cxn modelId="{F7D4A20E-6F39-47EE-9D3A-1381B2E6255B}" type="presParOf" srcId="{1EB6164A-CAD0-4A01-AE6A-F44F778E5CB5}" destId="{9A3D9875-C179-454B-AABA-F27240FA1DA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C8B825FF-1556-4DB1-A2DB-9662DC147008}">
      <dgm:prSet/>
      <dgm:spPr/>
      <dgm:t>
        <a:bodyPr/>
        <a:lstStyle/>
        <a:p>
          <a:r>
            <a:rPr lang="en-GB" b="1" u="none" dirty="0"/>
            <a:t>What</a:t>
          </a:r>
          <a:r>
            <a:rPr lang="en-GB" dirty="0"/>
            <a:t>: </a:t>
          </a:r>
          <a:r>
            <a:rPr lang="en-US" dirty="0"/>
            <a:t>During 2024 far right riots, people offered to walk others to train stations after an IP &amp; ME book club</a:t>
          </a:r>
          <a:r>
            <a:rPr lang="en-GB" dirty="0"/>
            <a:t>.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Pro-active support provided a good sense of community and of sharing the burden. </a:t>
          </a:r>
        </a:p>
      </dgm:t>
    </dgm:pt>
    <dgm:pt modelId="{1E9B23DB-CC43-473B-ABF0-8B2BD3FB6C94}" type="parTrans" cxnId="{8F5478F1-82E2-4C16-80F3-E8055FCFDDED}">
      <dgm:prSet/>
      <dgm:spPr/>
      <dgm:t>
        <a:bodyPr/>
        <a:lstStyle/>
        <a:p>
          <a:endParaRPr lang="en-GB"/>
        </a:p>
      </dgm:t>
    </dgm:pt>
    <dgm:pt modelId="{447B0D35-26A1-4CF5-98A4-E3521AD64D5A}" type="sibTrans" cxnId="{8F5478F1-82E2-4C16-80F3-E8055FCFDDED}">
      <dgm:prSet/>
      <dgm:spPr/>
      <dgm:t>
        <a:bodyPr/>
        <a:lstStyle/>
        <a:p>
          <a:endParaRPr lang="en-GB"/>
        </a:p>
      </dgm:t>
    </dgm:pt>
    <dgm:pt modelId="{0A77C27A-E873-46B3-83E4-C8CEC94E231A}">
      <dgm:prSet/>
      <dgm:spPr/>
      <dgm:t>
        <a:bodyPr/>
        <a:lstStyle/>
        <a:p>
          <a:r>
            <a:rPr lang="en-GB" b="1" dirty="0"/>
            <a:t>What</a:t>
          </a:r>
          <a:r>
            <a:rPr lang="en-GB" dirty="0"/>
            <a:t>: The lead of one community shared their contacts and resources to facilitate the co-leads of another community being interviewed in the ‘Two IPs in a Pod’ podcast.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Great sense of community and support.</a:t>
          </a:r>
        </a:p>
      </dgm:t>
    </dgm:pt>
    <dgm:pt modelId="{E26C8D94-6D1C-48D1-84C4-D8E3C0D1C331}" type="parTrans" cxnId="{2A00180B-8BEF-46B3-94D8-369ED83095F3}">
      <dgm:prSet/>
      <dgm:spPr/>
      <dgm:t>
        <a:bodyPr/>
        <a:lstStyle/>
        <a:p>
          <a:endParaRPr lang="en-GB"/>
        </a:p>
      </dgm:t>
    </dgm:pt>
    <dgm:pt modelId="{33215A20-D25B-49F9-9E98-13A9A265CDF2}" type="sibTrans" cxnId="{2A00180B-8BEF-46B3-94D8-369ED83095F3}">
      <dgm:prSet/>
      <dgm:spPr/>
      <dgm:t>
        <a:bodyPr/>
        <a:lstStyle/>
        <a:p>
          <a:endParaRPr lang="en-GB"/>
        </a:p>
      </dgm:t>
    </dgm:pt>
    <dgm:pt modelId="{1EB6164A-CAD0-4A01-AE6A-F44F778E5CB5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9A3D9875-C179-454B-AABA-F27240FA1DA3}" type="pres">
      <dgm:prSet presAssocID="{C8B825FF-1556-4DB1-A2DB-9662DC14700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02BE18-8D9E-431B-9245-2D1AB0D2548B}" type="pres">
      <dgm:prSet presAssocID="{447B0D35-26A1-4CF5-98A4-E3521AD64D5A}" presName="spacer" presStyleCnt="0"/>
      <dgm:spPr/>
    </dgm:pt>
    <dgm:pt modelId="{10D46195-2413-45E2-A261-4A858EC4BD72}" type="pres">
      <dgm:prSet presAssocID="{0A77C27A-E873-46B3-83E4-C8CEC94E231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E998B06-DD69-486F-9821-6EAA23A96F0F}" type="presOf" srcId="{C8B825FF-1556-4DB1-A2DB-9662DC147008}" destId="{9A3D9875-C179-454B-AABA-F27240FA1DA3}" srcOrd="0" destOrd="0" presId="urn:microsoft.com/office/officeart/2005/8/layout/vList2"/>
    <dgm:cxn modelId="{2A00180B-8BEF-46B3-94D8-369ED83095F3}" srcId="{03AA0D4B-6286-4D13-957F-D61D9300C2E1}" destId="{0A77C27A-E873-46B3-83E4-C8CEC94E231A}" srcOrd="1" destOrd="0" parTransId="{E26C8D94-6D1C-48D1-84C4-D8E3C0D1C331}" sibTransId="{33215A20-D25B-49F9-9E98-13A9A265CDF2}"/>
    <dgm:cxn modelId="{BFA25017-8E52-489D-BBC8-1804CE843A8B}" type="presOf" srcId="{0A77C27A-E873-46B3-83E4-C8CEC94E231A}" destId="{10D46195-2413-45E2-A261-4A858EC4BD72}" srcOrd="0" destOrd="0" presId="urn:microsoft.com/office/officeart/2005/8/layout/vList2"/>
    <dgm:cxn modelId="{79FA9ED0-5195-4E95-8DA9-116B78452DA0}" type="presOf" srcId="{03AA0D4B-6286-4D13-957F-D61D9300C2E1}" destId="{1EB6164A-CAD0-4A01-AE6A-F44F778E5CB5}" srcOrd="0" destOrd="0" presId="urn:microsoft.com/office/officeart/2005/8/layout/vList2"/>
    <dgm:cxn modelId="{8F5478F1-82E2-4C16-80F3-E8055FCFDDED}" srcId="{03AA0D4B-6286-4D13-957F-D61D9300C2E1}" destId="{C8B825FF-1556-4DB1-A2DB-9662DC147008}" srcOrd="0" destOrd="0" parTransId="{1E9B23DB-CC43-473B-ABF0-8B2BD3FB6C94}" sibTransId="{447B0D35-26A1-4CF5-98A4-E3521AD64D5A}"/>
    <dgm:cxn modelId="{F7D4A20E-6F39-47EE-9D3A-1381B2E6255B}" type="presParOf" srcId="{1EB6164A-CAD0-4A01-AE6A-F44F778E5CB5}" destId="{9A3D9875-C179-454B-AABA-F27240FA1DA3}" srcOrd="0" destOrd="0" presId="urn:microsoft.com/office/officeart/2005/8/layout/vList2"/>
    <dgm:cxn modelId="{B0B4F04F-BC5E-4C59-8387-E9C1FEA3C0D0}" type="presParOf" srcId="{1EB6164A-CAD0-4A01-AE6A-F44F778E5CB5}" destId="{5D02BE18-8D9E-431B-9245-2D1AB0D2548B}" srcOrd="1" destOrd="0" presId="urn:microsoft.com/office/officeart/2005/8/layout/vList2"/>
    <dgm:cxn modelId="{CC8645BB-4BC4-4242-86A7-5BCE09C59AA6}" type="presParOf" srcId="{1EB6164A-CAD0-4A01-AE6A-F44F778E5CB5}" destId="{10D46195-2413-45E2-A261-4A858EC4BD7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C8B825FF-1556-4DB1-A2DB-9662DC147008}">
      <dgm:prSet/>
      <dgm:spPr/>
      <dgm:t>
        <a:bodyPr/>
        <a:lstStyle/>
        <a:p>
          <a:r>
            <a:rPr lang="en-GB" b="1" u="none" dirty="0"/>
            <a:t>What</a:t>
          </a:r>
          <a:r>
            <a:rPr lang="en-GB" dirty="0"/>
            <a:t>: My workplace organises talks on the menopause. They are run multiple times and all genders, including men, are encouraged to attend.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I feel understood and supported in my workplace due to the increased awareness around how menopause affects people in different ways. </a:t>
          </a:r>
        </a:p>
      </dgm:t>
    </dgm:pt>
    <dgm:pt modelId="{1E9B23DB-CC43-473B-ABF0-8B2BD3FB6C94}" type="parTrans" cxnId="{8F5478F1-82E2-4C16-80F3-E8055FCFDDED}">
      <dgm:prSet/>
      <dgm:spPr/>
      <dgm:t>
        <a:bodyPr/>
        <a:lstStyle/>
        <a:p>
          <a:endParaRPr lang="en-GB"/>
        </a:p>
      </dgm:t>
    </dgm:pt>
    <dgm:pt modelId="{447B0D35-26A1-4CF5-98A4-E3521AD64D5A}" type="sibTrans" cxnId="{8F5478F1-82E2-4C16-80F3-E8055FCFDDED}">
      <dgm:prSet/>
      <dgm:spPr/>
      <dgm:t>
        <a:bodyPr/>
        <a:lstStyle/>
        <a:p>
          <a:endParaRPr lang="en-GB"/>
        </a:p>
      </dgm:t>
    </dgm:pt>
    <dgm:pt modelId="{0A77C27A-E873-46B3-83E4-C8CEC94E231A}">
      <dgm:prSet/>
      <dgm:spPr/>
      <dgm:t>
        <a:bodyPr/>
        <a:lstStyle/>
        <a:p>
          <a:r>
            <a:rPr lang="en-GB" b="1" dirty="0"/>
            <a:t>What</a:t>
          </a:r>
          <a:r>
            <a:rPr lang="en-GB" dirty="0"/>
            <a:t>: My firm has a menopause support group open to all.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This shows recognition that menopause is an area where people want support and provides an alternative to making  a formal request for help.</a:t>
          </a:r>
        </a:p>
      </dgm:t>
    </dgm:pt>
    <dgm:pt modelId="{E26C8D94-6D1C-48D1-84C4-D8E3C0D1C331}" type="parTrans" cxnId="{2A00180B-8BEF-46B3-94D8-369ED83095F3}">
      <dgm:prSet/>
      <dgm:spPr/>
      <dgm:t>
        <a:bodyPr/>
        <a:lstStyle/>
        <a:p>
          <a:endParaRPr lang="en-GB"/>
        </a:p>
      </dgm:t>
    </dgm:pt>
    <dgm:pt modelId="{33215A20-D25B-49F9-9E98-13A9A265CDF2}" type="sibTrans" cxnId="{2A00180B-8BEF-46B3-94D8-369ED83095F3}">
      <dgm:prSet/>
      <dgm:spPr/>
      <dgm:t>
        <a:bodyPr/>
        <a:lstStyle/>
        <a:p>
          <a:endParaRPr lang="en-GB"/>
        </a:p>
      </dgm:t>
    </dgm:pt>
    <dgm:pt modelId="{1EB6164A-CAD0-4A01-AE6A-F44F778E5CB5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9A3D9875-C179-454B-AABA-F27240FA1DA3}" type="pres">
      <dgm:prSet presAssocID="{C8B825FF-1556-4DB1-A2DB-9662DC14700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02BE18-8D9E-431B-9245-2D1AB0D2548B}" type="pres">
      <dgm:prSet presAssocID="{447B0D35-26A1-4CF5-98A4-E3521AD64D5A}" presName="spacer" presStyleCnt="0"/>
      <dgm:spPr/>
    </dgm:pt>
    <dgm:pt modelId="{10D46195-2413-45E2-A261-4A858EC4BD72}" type="pres">
      <dgm:prSet presAssocID="{0A77C27A-E873-46B3-83E4-C8CEC94E231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E998B06-DD69-486F-9821-6EAA23A96F0F}" type="presOf" srcId="{C8B825FF-1556-4DB1-A2DB-9662DC147008}" destId="{9A3D9875-C179-454B-AABA-F27240FA1DA3}" srcOrd="0" destOrd="0" presId="urn:microsoft.com/office/officeart/2005/8/layout/vList2"/>
    <dgm:cxn modelId="{2A00180B-8BEF-46B3-94D8-369ED83095F3}" srcId="{03AA0D4B-6286-4D13-957F-D61D9300C2E1}" destId="{0A77C27A-E873-46B3-83E4-C8CEC94E231A}" srcOrd="1" destOrd="0" parTransId="{E26C8D94-6D1C-48D1-84C4-D8E3C0D1C331}" sibTransId="{33215A20-D25B-49F9-9E98-13A9A265CDF2}"/>
    <dgm:cxn modelId="{BFA25017-8E52-489D-BBC8-1804CE843A8B}" type="presOf" srcId="{0A77C27A-E873-46B3-83E4-C8CEC94E231A}" destId="{10D46195-2413-45E2-A261-4A858EC4BD72}" srcOrd="0" destOrd="0" presId="urn:microsoft.com/office/officeart/2005/8/layout/vList2"/>
    <dgm:cxn modelId="{79FA9ED0-5195-4E95-8DA9-116B78452DA0}" type="presOf" srcId="{03AA0D4B-6286-4D13-957F-D61D9300C2E1}" destId="{1EB6164A-CAD0-4A01-AE6A-F44F778E5CB5}" srcOrd="0" destOrd="0" presId="urn:microsoft.com/office/officeart/2005/8/layout/vList2"/>
    <dgm:cxn modelId="{8F5478F1-82E2-4C16-80F3-E8055FCFDDED}" srcId="{03AA0D4B-6286-4D13-957F-D61D9300C2E1}" destId="{C8B825FF-1556-4DB1-A2DB-9662DC147008}" srcOrd="0" destOrd="0" parTransId="{1E9B23DB-CC43-473B-ABF0-8B2BD3FB6C94}" sibTransId="{447B0D35-26A1-4CF5-98A4-E3521AD64D5A}"/>
    <dgm:cxn modelId="{F7D4A20E-6F39-47EE-9D3A-1381B2E6255B}" type="presParOf" srcId="{1EB6164A-CAD0-4A01-AE6A-F44F778E5CB5}" destId="{9A3D9875-C179-454B-AABA-F27240FA1DA3}" srcOrd="0" destOrd="0" presId="urn:microsoft.com/office/officeart/2005/8/layout/vList2"/>
    <dgm:cxn modelId="{B0B4F04F-BC5E-4C59-8387-E9C1FEA3C0D0}" type="presParOf" srcId="{1EB6164A-CAD0-4A01-AE6A-F44F778E5CB5}" destId="{5D02BE18-8D9E-431B-9245-2D1AB0D2548B}" srcOrd="1" destOrd="0" presId="urn:microsoft.com/office/officeart/2005/8/layout/vList2"/>
    <dgm:cxn modelId="{CC8645BB-4BC4-4242-86A7-5BCE09C59AA6}" type="presParOf" srcId="{1EB6164A-CAD0-4A01-AE6A-F44F778E5CB5}" destId="{10D46195-2413-45E2-A261-4A858EC4BD7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GB"/>
        </a:p>
      </dgm:t>
    </dgm:pt>
    <dgm:pt modelId="{C8B825FF-1556-4DB1-A2DB-9662DC147008}">
      <dgm:prSet/>
      <dgm:spPr/>
      <dgm:t>
        <a:bodyPr/>
        <a:lstStyle/>
        <a:p>
          <a:r>
            <a:rPr lang="en-GB" b="1" u="none" dirty="0"/>
            <a:t>What</a:t>
          </a:r>
          <a:r>
            <a:rPr lang="en-GB" dirty="0"/>
            <a:t>: A senior leader commented publicly and very supportively on an article on our company intranet about my caring responsibilities.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This gave me confidence to be open about my caring responsibilities and need for flexible working with a wider group of people (i.e. beyond my immediate colleagues). </a:t>
          </a:r>
        </a:p>
      </dgm:t>
    </dgm:pt>
    <dgm:pt modelId="{1E9B23DB-CC43-473B-ABF0-8B2BD3FB6C94}" type="parTrans" cxnId="{8F5478F1-82E2-4C16-80F3-E8055FCFDDED}">
      <dgm:prSet/>
      <dgm:spPr/>
      <dgm:t>
        <a:bodyPr/>
        <a:lstStyle/>
        <a:p>
          <a:endParaRPr lang="en-GB"/>
        </a:p>
      </dgm:t>
    </dgm:pt>
    <dgm:pt modelId="{447B0D35-26A1-4CF5-98A4-E3521AD64D5A}" type="sibTrans" cxnId="{8F5478F1-82E2-4C16-80F3-E8055FCFDDED}">
      <dgm:prSet/>
      <dgm:spPr/>
      <dgm:t>
        <a:bodyPr/>
        <a:lstStyle/>
        <a:p>
          <a:endParaRPr lang="en-GB"/>
        </a:p>
      </dgm:t>
    </dgm:pt>
    <dgm:pt modelId="{0A77C27A-E873-46B3-83E4-C8CEC94E231A}">
      <dgm:prSet/>
      <dgm:spPr/>
      <dgm:t>
        <a:bodyPr/>
        <a:lstStyle/>
        <a:p>
          <a:r>
            <a:rPr lang="en-GB" b="1" dirty="0"/>
            <a:t>What</a:t>
          </a:r>
          <a:r>
            <a:rPr lang="en-GB" dirty="0"/>
            <a:t>: When I have made social faux pas at work, those who have been aware of my condition have explained to others on my behalf that I’m not being horrible, but that I may just not know better.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This has made it easier for me to make friends at work, especially in the earlier years of joining the workforce.</a:t>
          </a:r>
        </a:p>
      </dgm:t>
    </dgm:pt>
    <dgm:pt modelId="{E26C8D94-6D1C-48D1-84C4-D8E3C0D1C331}" type="parTrans" cxnId="{2A00180B-8BEF-46B3-94D8-369ED83095F3}">
      <dgm:prSet/>
      <dgm:spPr/>
      <dgm:t>
        <a:bodyPr/>
        <a:lstStyle/>
        <a:p>
          <a:endParaRPr lang="en-GB"/>
        </a:p>
      </dgm:t>
    </dgm:pt>
    <dgm:pt modelId="{33215A20-D25B-49F9-9E98-13A9A265CDF2}" type="sibTrans" cxnId="{2A00180B-8BEF-46B3-94D8-369ED83095F3}">
      <dgm:prSet/>
      <dgm:spPr/>
      <dgm:t>
        <a:bodyPr/>
        <a:lstStyle/>
        <a:p>
          <a:endParaRPr lang="en-GB"/>
        </a:p>
      </dgm:t>
    </dgm:pt>
    <dgm:pt modelId="{1EB6164A-CAD0-4A01-AE6A-F44F778E5CB5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9A3D9875-C179-454B-AABA-F27240FA1DA3}" type="pres">
      <dgm:prSet presAssocID="{C8B825FF-1556-4DB1-A2DB-9662DC14700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02BE18-8D9E-431B-9245-2D1AB0D2548B}" type="pres">
      <dgm:prSet presAssocID="{447B0D35-26A1-4CF5-98A4-E3521AD64D5A}" presName="spacer" presStyleCnt="0"/>
      <dgm:spPr/>
    </dgm:pt>
    <dgm:pt modelId="{10D46195-2413-45E2-A261-4A858EC4BD72}" type="pres">
      <dgm:prSet presAssocID="{0A77C27A-E873-46B3-83E4-C8CEC94E231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3E998B06-DD69-486F-9821-6EAA23A96F0F}" type="presOf" srcId="{C8B825FF-1556-4DB1-A2DB-9662DC147008}" destId="{9A3D9875-C179-454B-AABA-F27240FA1DA3}" srcOrd="0" destOrd="0" presId="urn:microsoft.com/office/officeart/2005/8/layout/vList2"/>
    <dgm:cxn modelId="{2A00180B-8BEF-46B3-94D8-369ED83095F3}" srcId="{03AA0D4B-6286-4D13-957F-D61D9300C2E1}" destId="{0A77C27A-E873-46B3-83E4-C8CEC94E231A}" srcOrd="1" destOrd="0" parTransId="{E26C8D94-6D1C-48D1-84C4-D8E3C0D1C331}" sibTransId="{33215A20-D25B-49F9-9E98-13A9A265CDF2}"/>
    <dgm:cxn modelId="{BFA25017-8E52-489D-BBC8-1804CE843A8B}" type="presOf" srcId="{0A77C27A-E873-46B3-83E4-C8CEC94E231A}" destId="{10D46195-2413-45E2-A261-4A858EC4BD72}" srcOrd="0" destOrd="0" presId="urn:microsoft.com/office/officeart/2005/8/layout/vList2"/>
    <dgm:cxn modelId="{79FA9ED0-5195-4E95-8DA9-116B78452DA0}" type="presOf" srcId="{03AA0D4B-6286-4D13-957F-D61D9300C2E1}" destId="{1EB6164A-CAD0-4A01-AE6A-F44F778E5CB5}" srcOrd="0" destOrd="0" presId="urn:microsoft.com/office/officeart/2005/8/layout/vList2"/>
    <dgm:cxn modelId="{8F5478F1-82E2-4C16-80F3-E8055FCFDDED}" srcId="{03AA0D4B-6286-4D13-957F-D61D9300C2E1}" destId="{C8B825FF-1556-4DB1-A2DB-9662DC147008}" srcOrd="0" destOrd="0" parTransId="{1E9B23DB-CC43-473B-ABF0-8B2BD3FB6C94}" sibTransId="{447B0D35-26A1-4CF5-98A4-E3521AD64D5A}"/>
    <dgm:cxn modelId="{F7D4A20E-6F39-47EE-9D3A-1381B2E6255B}" type="presParOf" srcId="{1EB6164A-CAD0-4A01-AE6A-F44F778E5CB5}" destId="{9A3D9875-C179-454B-AABA-F27240FA1DA3}" srcOrd="0" destOrd="0" presId="urn:microsoft.com/office/officeart/2005/8/layout/vList2"/>
    <dgm:cxn modelId="{B0B4F04F-BC5E-4C59-8387-E9C1FEA3C0D0}" type="presParOf" srcId="{1EB6164A-CAD0-4A01-AE6A-F44F778E5CB5}" destId="{5D02BE18-8D9E-431B-9245-2D1AB0D2548B}" srcOrd="1" destOrd="0" presId="urn:microsoft.com/office/officeart/2005/8/layout/vList2"/>
    <dgm:cxn modelId="{CC8645BB-4BC4-4242-86A7-5BCE09C59AA6}" type="presParOf" srcId="{1EB6164A-CAD0-4A01-AE6A-F44F778E5CB5}" destId="{10D46195-2413-45E2-A261-4A858EC4BD7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AA0D4B-6286-4D13-957F-D61D9300C2E1}" type="doc">
      <dgm:prSet loTypeId="urn:microsoft.com/office/officeart/2005/8/layout/vList2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en-GB"/>
        </a:p>
      </dgm:t>
    </dgm:pt>
    <dgm:pt modelId="{C8B825FF-1556-4DB1-A2DB-9662DC147008}">
      <dgm:prSet/>
      <dgm:spPr/>
      <dgm:t>
        <a:bodyPr/>
        <a:lstStyle/>
        <a:p>
          <a:r>
            <a:rPr lang="en-GB" b="1" u="none" dirty="0"/>
            <a:t>What</a:t>
          </a:r>
          <a:r>
            <a:rPr lang="en-GB" dirty="0"/>
            <a:t>: My first boss was extremely understanding when I first told him (through floods of tears) of my invisible condition, despite him being the US Executive Director of the company. </a:t>
          </a:r>
          <a:br>
            <a:rPr lang="en-GB" dirty="0"/>
          </a:br>
          <a:br>
            <a:rPr lang="en-GB" dirty="0"/>
          </a:br>
          <a:r>
            <a:rPr lang="en-GB" b="1" dirty="0"/>
            <a:t>How</a:t>
          </a:r>
          <a:r>
            <a:rPr lang="en-GB" dirty="0"/>
            <a:t>: He let me calm down and reassured me that he would never have known because I was doing my job very well. </a:t>
          </a:r>
          <a:r>
            <a:rPr lang="en-US" dirty="0"/>
            <a:t>He showed genuine understanding throughout my journey from invisible condition to having to use walking sticks/crutches and then a wheelchair. </a:t>
          </a:r>
          <a:br>
            <a:rPr lang="en-GB" dirty="0"/>
          </a:br>
          <a:br>
            <a:rPr lang="en-GB" dirty="0"/>
          </a:br>
          <a:r>
            <a:rPr lang="en-GB" b="1" dirty="0"/>
            <a:t>Impact</a:t>
          </a:r>
          <a:r>
            <a:rPr lang="en-GB" dirty="0"/>
            <a:t>: I felt seen and understood. In contrast, my second boss, who was very inexperienced, took everything as a joke meaning that I was unable to talk to him. My HR manager took over much of the support that I needed and was great. </a:t>
          </a:r>
          <a:r>
            <a:rPr lang="en-US" b="0" i="0" dirty="0"/>
            <a:t>If </a:t>
          </a:r>
          <a:r>
            <a:rPr lang="en-GB" dirty="0"/>
            <a:t>my second boss </a:t>
          </a:r>
          <a:r>
            <a:rPr lang="en-US" b="0" i="0" dirty="0"/>
            <a:t>had been my manager initially, I would have given up work immediately.</a:t>
          </a:r>
          <a:r>
            <a:rPr lang="en-GB" dirty="0"/>
            <a:t> </a:t>
          </a:r>
        </a:p>
      </dgm:t>
    </dgm:pt>
    <dgm:pt modelId="{1E9B23DB-CC43-473B-ABF0-8B2BD3FB6C94}" type="parTrans" cxnId="{8F5478F1-82E2-4C16-80F3-E8055FCFDDED}">
      <dgm:prSet/>
      <dgm:spPr/>
      <dgm:t>
        <a:bodyPr/>
        <a:lstStyle/>
        <a:p>
          <a:endParaRPr lang="en-GB"/>
        </a:p>
      </dgm:t>
    </dgm:pt>
    <dgm:pt modelId="{447B0D35-26A1-4CF5-98A4-E3521AD64D5A}" type="sibTrans" cxnId="{8F5478F1-82E2-4C16-80F3-E8055FCFDDED}">
      <dgm:prSet/>
      <dgm:spPr/>
      <dgm:t>
        <a:bodyPr/>
        <a:lstStyle/>
        <a:p>
          <a:endParaRPr lang="en-GB"/>
        </a:p>
      </dgm:t>
    </dgm:pt>
    <dgm:pt modelId="{1EB6164A-CAD0-4A01-AE6A-F44F778E5CB5}" type="pres">
      <dgm:prSet presAssocID="{03AA0D4B-6286-4D13-957F-D61D9300C2E1}" presName="linear" presStyleCnt="0">
        <dgm:presLayoutVars>
          <dgm:animLvl val="lvl"/>
          <dgm:resizeHandles val="exact"/>
        </dgm:presLayoutVars>
      </dgm:prSet>
      <dgm:spPr/>
    </dgm:pt>
    <dgm:pt modelId="{9A3D9875-C179-454B-AABA-F27240FA1DA3}" type="pres">
      <dgm:prSet presAssocID="{C8B825FF-1556-4DB1-A2DB-9662DC147008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E998B06-DD69-486F-9821-6EAA23A96F0F}" type="presOf" srcId="{C8B825FF-1556-4DB1-A2DB-9662DC147008}" destId="{9A3D9875-C179-454B-AABA-F27240FA1DA3}" srcOrd="0" destOrd="0" presId="urn:microsoft.com/office/officeart/2005/8/layout/vList2"/>
    <dgm:cxn modelId="{79FA9ED0-5195-4E95-8DA9-116B78452DA0}" type="presOf" srcId="{03AA0D4B-6286-4D13-957F-D61D9300C2E1}" destId="{1EB6164A-CAD0-4A01-AE6A-F44F778E5CB5}" srcOrd="0" destOrd="0" presId="urn:microsoft.com/office/officeart/2005/8/layout/vList2"/>
    <dgm:cxn modelId="{8F5478F1-82E2-4C16-80F3-E8055FCFDDED}" srcId="{03AA0D4B-6286-4D13-957F-D61D9300C2E1}" destId="{C8B825FF-1556-4DB1-A2DB-9662DC147008}" srcOrd="0" destOrd="0" parTransId="{1E9B23DB-CC43-473B-ABF0-8B2BD3FB6C94}" sibTransId="{447B0D35-26A1-4CF5-98A4-E3521AD64D5A}"/>
    <dgm:cxn modelId="{F7D4A20E-6F39-47EE-9D3A-1381B2E6255B}" type="presParOf" srcId="{1EB6164A-CAD0-4A01-AE6A-F44F778E5CB5}" destId="{9A3D9875-C179-454B-AABA-F27240FA1DA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107BA-4FA2-4958-B6A2-5A11019E46C7}">
      <dsp:nvSpPr>
        <dsp:cNvPr id="0" name=""/>
        <dsp:cNvSpPr/>
      </dsp:nvSpPr>
      <dsp:spPr>
        <a:xfrm>
          <a:off x="0" y="98215"/>
          <a:ext cx="10121346" cy="5405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About this guide</a:t>
          </a:r>
          <a:endParaRPr lang="en-GB" sz="2200" kern="1200" dirty="0"/>
        </a:p>
      </dsp:txBody>
      <dsp:txXfrm>
        <a:off x="26387" y="124602"/>
        <a:ext cx="10068572" cy="487766"/>
      </dsp:txXfrm>
    </dsp:sp>
    <dsp:sp modelId="{1A458358-E24B-44AE-8E23-3614CFE84A49}">
      <dsp:nvSpPr>
        <dsp:cNvPr id="0" name=""/>
        <dsp:cNvSpPr/>
      </dsp:nvSpPr>
      <dsp:spPr>
        <a:xfrm>
          <a:off x="0" y="702115"/>
          <a:ext cx="10121346" cy="5405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Allyship and its impact</a:t>
          </a:r>
          <a:endParaRPr lang="en-GB" sz="2200" kern="1200" dirty="0"/>
        </a:p>
      </dsp:txBody>
      <dsp:txXfrm>
        <a:off x="26387" y="728502"/>
        <a:ext cx="10068572" cy="487766"/>
      </dsp:txXfrm>
    </dsp:sp>
    <dsp:sp modelId="{D32B578D-38B9-4B0A-AFAB-690D40A17CD3}">
      <dsp:nvSpPr>
        <dsp:cNvPr id="0" name=""/>
        <dsp:cNvSpPr/>
      </dsp:nvSpPr>
      <dsp:spPr>
        <a:xfrm>
          <a:off x="0" y="1242655"/>
          <a:ext cx="10121346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35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Real-life examples from our IP Inclusive communities</a:t>
          </a:r>
        </a:p>
      </dsp:txBody>
      <dsp:txXfrm>
        <a:off x="0" y="1242655"/>
        <a:ext cx="10121346" cy="364320"/>
      </dsp:txXfrm>
    </dsp:sp>
    <dsp:sp modelId="{1B56055A-0F0C-4A70-B447-2127FBA89EA8}">
      <dsp:nvSpPr>
        <dsp:cNvPr id="0" name=""/>
        <dsp:cNvSpPr/>
      </dsp:nvSpPr>
      <dsp:spPr>
        <a:xfrm>
          <a:off x="0" y="1606975"/>
          <a:ext cx="10121346" cy="5405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Using your platform for effective allyship</a:t>
          </a:r>
        </a:p>
      </dsp:txBody>
      <dsp:txXfrm>
        <a:off x="26387" y="1633362"/>
        <a:ext cx="10068572" cy="487766"/>
      </dsp:txXfrm>
    </dsp:sp>
    <dsp:sp modelId="{894CBE5B-AC0A-4D26-AAA1-A230D0FDEBB1}">
      <dsp:nvSpPr>
        <dsp:cNvPr id="0" name=""/>
        <dsp:cNvSpPr/>
      </dsp:nvSpPr>
      <dsp:spPr>
        <a:xfrm>
          <a:off x="0" y="2147515"/>
          <a:ext cx="10121346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35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Be visible, vocal, active</a:t>
          </a:r>
        </a:p>
      </dsp:txBody>
      <dsp:txXfrm>
        <a:off x="0" y="2147515"/>
        <a:ext cx="10121346" cy="364320"/>
      </dsp:txXfrm>
    </dsp:sp>
    <dsp:sp modelId="{07129D30-D67A-46E0-BD6F-7FF235533F43}">
      <dsp:nvSpPr>
        <dsp:cNvPr id="0" name=""/>
        <dsp:cNvSpPr/>
      </dsp:nvSpPr>
      <dsp:spPr>
        <a:xfrm>
          <a:off x="0" y="2511835"/>
          <a:ext cx="10121346" cy="5405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Creating change in your </a:t>
          </a:r>
          <a:r>
            <a:rPr lang="en-US" sz="2200" kern="1200" dirty="0" err="1"/>
            <a:t>organisation</a:t>
          </a:r>
          <a:endParaRPr lang="en-US" sz="2200" kern="1200" dirty="0"/>
        </a:p>
      </dsp:txBody>
      <dsp:txXfrm>
        <a:off x="26387" y="2538222"/>
        <a:ext cx="10068572" cy="487766"/>
      </dsp:txXfrm>
    </dsp:sp>
    <dsp:sp modelId="{066B59F9-04A2-4185-92F1-B50616890C9C}">
      <dsp:nvSpPr>
        <dsp:cNvPr id="0" name=""/>
        <dsp:cNvSpPr/>
      </dsp:nvSpPr>
      <dsp:spPr>
        <a:xfrm>
          <a:off x="0" y="3052375"/>
          <a:ext cx="10121346" cy="1457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1353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Supporting Colleagues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Workplace Culture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Workplace Policies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700" kern="1200" dirty="0"/>
            <a:t>External Accreditation Schemes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 dirty="0"/>
            <a:t>Awareness and Celebration Occasions</a:t>
          </a:r>
          <a:endParaRPr lang="en-GB" sz="1700" kern="1200" dirty="0"/>
        </a:p>
      </dsp:txBody>
      <dsp:txXfrm>
        <a:off x="0" y="3052375"/>
        <a:ext cx="10121346" cy="1457280"/>
      </dsp:txXfrm>
    </dsp:sp>
    <dsp:sp modelId="{81BC32D3-85EA-4ED5-8660-58AD052C872E}">
      <dsp:nvSpPr>
        <dsp:cNvPr id="0" name=""/>
        <dsp:cNvSpPr/>
      </dsp:nvSpPr>
      <dsp:spPr>
        <a:xfrm>
          <a:off x="0" y="4509656"/>
          <a:ext cx="10121346" cy="5405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Sources of Additional Information</a:t>
          </a:r>
        </a:p>
      </dsp:txBody>
      <dsp:txXfrm>
        <a:off x="26387" y="4536043"/>
        <a:ext cx="10068572" cy="4877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D9875-C179-454B-AABA-F27240FA1DA3}">
      <dsp:nvSpPr>
        <dsp:cNvPr id="0" name=""/>
        <dsp:cNvSpPr/>
      </dsp:nvSpPr>
      <dsp:spPr>
        <a:xfrm>
          <a:off x="0" y="124849"/>
          <a:ext cx="10414000" cy="4258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u="none" kern="1200" dirty="0"/>
            <a:t>What</a:t>
          </a:r>
          <a:r>
            <a:rPr lang="en-GB" sz="2600" kern="1200" dirty="0"/>
            <a:t>: During an IP Futures event, a senior attorney volunteered to mentor several junior professionals. </a:t>
          </a:r>
          <a:br>
            <a:rPr lang="en-GB" sz="2600" kern="1200" dirty="0"/>
          </a:br>
          <a:br>
            <a:rPr lang="en-GB" sz="2600" kern="1200" dirty="0"/>
          </a:br>
          <a:r>
            <a:rPr lang="en-GB" sz="2600" b="1" kern="1200" dirty="0"/>
            <a:t>How</a:t>
          </a:r>
          <a:r>
            <a:rPr lang="en-GB" sz="2600" kern="1200" dirty="0"/>
            <a:t>: They offered career advice and introduced them to key industry contacts. This mentor helped them navigate career challenges and provided long-term professional support. </a:t>
          </a:r>
          <a:br>
            <a:rPr lang="en-GB" sz="2600" kern="1200" dirty="0"/>
          </a:br>
          <a:br>
            <a:rPr lang="en-GB" sz="2600" kern="1200" dirty="0"/>
          </a:br>
          <a:r>
            <a:rPr lang="en-GB" sz="2600" b="1" kern="1200" dirty="0"/>
            <a:t>Impact</a:t>
          </a:r>
          <a:r>
            <a:rPr lang="en-GB" sz="2600" kern="1200" dirty="0"/>
            <a:t>: The mentoring support led to increased confidence for the junior professionals, who felt valued and empowered. It also helped them develop strong industry networks early in their careers. </a:t>
          </a:r>
        </a:p>
      </dsp:txBody>
      <dsp:txXfrm>
        <a:off x="207897" y="332746"/>
        <a:ext cx="9998206" cy="384300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BF47E-4813-4BE6-BA16-D080396584A9}">
      <dsp:nvSpPr>
        <dsp:cNvPr id="0" name=""/>
        <dsp:cNvSpPr/>
      </dsp:nvSpPr>
      <dsp:spPr>
        <a:xfrm>
          <a:off x="0" y="140981"/>
          <a:ext cx="10414000" cy="4668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If you have decision-making capacity – as a team leader, manager, line manager, partner or director </a:t>
          </a:r>
        </a:p>
      </dsp:txBody>
      <dsp:txXfrm>
        <a:off x="22789" y="163770"/>
        <a:ext cx="10368422" cy="421252"/>
      </dsp:txXfrm>
    </dsp:sp>
    <dsp:sp modelId="{D3C821EF-0BBF-4587-9BCB-FA23F35CC042}">
      <dsp:nvSpPr>
        <dsp:cNvPr id="0" name=""/>
        <dsp:cNvSpPr/>
      </dsp:nvSpPr>
      <dsp:spPr>
        <a:xfrm>
          <a:off x="0" y="607811"/>
          <a:ext cx="10414000" cy="521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Then you have influence and power.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The ability to drive change.</a:t>
          </a:r>
        </a:p>
      </dsp:txBody>
      <dsp:txXfrm>
        <a:off x="0" y="607811"/>
        <a:ext cx="10414000" cy="521122"/>
      </dsp:txXfrm>
    </dsp:sp>
    <dsp:sp modelId="{ECB43616-F496-4488-9244-D4A87FC4C002}">
      <dsp:nvSpPr>
        <dsp:cNvPr id="0" name=""/>
        <dsp:cNvSpPr/>
      </dsp:nvSpPr>
      <dsp:spPr>
        <a:xfrm>
          <a:off x="0" y="1128934"/>
          <a:ext cx="10414000" cy="466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Be visible</a:t>
          </a:r>
          <a:endParaRPr lang="en-GB" sz="1900" kern="1200" dirty="0"/>
        </a:p>
      </dsp:txBody>
      <dsp:txXfrm>
        <a:off x="22789" y="1151723"/>
        <a:ext cx="10368422" cy="421252"/>
      </dsp:txXfrm>
    </dsp:sp>
    <dsp:sp modelId="{DFF70097-ECC0-44B8-A711-9B2A8B5652A7}">
      <dsp:nvSpPr>
        <dsp:cNvPr id="0" name=""/>
        <dsp:cNvSpPr/>
      </dsp:nvSpPr>
      <dsp:spPr>
        <a:xfrm>
          <a:off x="0" y="1595764"/>
          <a:ext cx="10414000" cy="521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Be public about the importance of equality.</a:t>
          </a:r>
          <a:endParaRPr lang="en-GB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Saying “equality at work matters” positively affects your colleagues and workplace.</a:t>
          </a:r>
          <a:endParaRPr lang="en-GB" sz="1500" kern="1200" dirty="0"/>
        </a:p>
      </dsp:txBody>
      <dsp:txXfrm>
        <a:off x="0" y="1595764"/>
        <a:ext cx="10414000" cy="521122"/>
      </dsp:txXfrm>
    </dsp:sp>
    <dsp:sp modelId="{421B158E-7021-4A3A-9C59-52F016CD4217}">
      <dsp:nvSpPr>
        <dsp:cNvPr id="0" name=""/>
        <dsp:cNvSpPr/>
      </dsp:nvSpPr>
      <dsp:spPr>
        <a:xfrm>
          <a:off x="0" y="2116886"/>
          <a:ext cx="10414000" cy="4668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Lead by example</a:t>
          </a:r>
        </a:p>
      </dsp:txBody>
      <dsp:txXfrm>
        <a:off x="22789" y="2139675"/>
        <a:ext cx="10368422" cy="421252"/>
      </dsp:txXfrm>
    </dsp:sp>
    <dsp:sp modelId="{614AD17A-9267-4F7E-873B-74E93BD9C677}">
      <dsp:nvSpPr>
        <dsp:cNvPr id="0" name=""/>
        <dsp:cNvSpPr/>
      </dsp:nvSpPr>
      <dsp:spPr>
        <a:xfrm>
          <a:off x="0" y="2583716"/>
          <a:ext cx="10414000" cy="521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Model behaviour – participate, learn, question.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Attend events, spread the word, reach out.</a:t>
          </a:r>
          <a:endParaRPr lang="en-GB" sz="1500" kern="1200" dirty="0"/>
        </a:p>
      </dsp:txBody>
      <dsp:txXfrm>
        <a:off x="0" y="2583716"/>
        <a:ext cx="10414000" cy="521122"/>
      </dsp:txXfrm>
    </dsp:sp>
    <dsp:sp modelId="{94614626-2AF1-4198-979A-D7476B645F0F}">
      <dsp:nvSpPr>
        <dsp:cNvPr id="0" name=""/>
        <dsp:cNvSpPr/>
      </dsp:nvSpPr>
      <dsp:spPr>
        <a:xfrm>
          <a:off x="0" y="3104839"/>
          <a:ext cx="10414000" cy="4668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The power of sharing your story</a:t>
          </a:r>
        </a:p>
      </dsp:txBody>
      <dsp:txXfrm>
        <a:off x="22789" y="3127628"/>
        <a:ext cx="10368422" cy="421252"/>
      </dsp:txXfrm>
    </dsp:sp>
    <dsp:sp modelId="{CD8A3D11-7585-450B-86DA-9004EF9125AC}">
      <dsp:nvSpPr>
        <dsp:cNvPr id="0" name=""/>
        <dsp:cNvSpPr/>
      </dsp:nvSpPr>
      <dsp:spPr>
        <a:xfrm>
          <a:off x="0" y="3571669"/>
          <a:ext cx="10414000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500" kern="1200" dirty="0"/>
            <a:t>Bringing your whole self to work signals to others that it is safe for them to do.</a:t>
          </a:r>
        </a:p>
      </dsp:txBody>
      <dsp:txXfrm>
        <a:off x="0" y="3571669"/>
        <a:ext cx="10414000" cy="314640"/>
      </dsp:txXfrm>
    </dsp:sp>
    <dsp:sp modelId="{B578A66B-3171-4F8C-AFFD-A2D6C446B44B}">
      <dsp:nvSpPr>
        <dsp:cNvPr id="0" name=""/>
        <dsp:cNvSpPr/>
      </dsp:nvSpPr>
      <dsp:spPr>
        <a:xfrm>
          <a:off x="0" y="3886309"/>
          <a:ext cx="10414000" cy="46683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noProof="0" dirty="0"/>
            <a:t>Recognise</a:t>
          </a:r>
          <a:r>
            <a:rPr lang="en-US" sz="1900" kern="1200" dirty="0"/>
            <a:t> that allyship is a continuous journey</a:t>
          </a:r>
        </a:p>
      </dsp:txBody>
      <dsp:txXfrm>
        <a:off x="22789" y="3909098"/>
        <a:ext cx="10368422" cy="421252"/>
      </dsp:txXfrm>
    </dsp:sp>
    <dsp:sp modelId="{450884AD-5C3B-4519-BE36-FB549F32ECB9}">
      <dsp:nvSpPr>
        <dsp:cNvPr id="0" name=""/>
        <dsp:cNvSpPr/>
      </dsp:nvSpPr>
      <dsp:spPr>
        <a:xfrm>
          <a:off x="0" y="4353139"/>
          <a:ext cx="10414000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 dirty="0"/>
            <a:t>Commit to ongoing learning, growth, and action.</a:t>
          </a:r>
        </a:p>
      </dsp:txBody>
      <dsp:txXfrm>
        <a:off x="0" y="4353139"/>
        <a:ext cx="10414000" cy="3146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9BF47E-4813-4BE6-BA16-D080396584A9}">
      <dsp:nvSpPr>
        <dsp:cNvPr id="0" name=""/>
        <dsp:cNvSpPr/>
      </dsp:nvSpPr>
      <dsp:spPr>
        <a:xfrm>
          <a:off x="0" y="10989"/>
          <a:ext cx="10414000" cy="5896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Use your </a:t>
          </a:r>
          <a:r>
            <a:rPr lang="en-US" sz="2400" kern="1200" dirty="0"/>
            <a:t>platform to amplify others' voices</a:t>
          </a:r>
          <a:endParaRPr lang="en-GB" sz="2400" kern="1200" dirty="0"/>
        </a:p>
      </dsp:txBody>
      <dsp:txXfrm>
        <a:off x="28786" y="39775"/>
        <a:ext cx="10356428" cy="532107"/>
      </dsp:txXfrm>
    </dsp:sp>
    <dsp:sp modelId="{D8851B89-D018-46E3-AD3B-6F245582A41E}">
      <dsp:nvSpPr>
        <dsp:cNvPr id="0" name=""/>
        <dsp:cNvSpPr/>
      </dsp:nvSpPr>
      <dsp:spPr>
        <a:xfrm>
          <a:off x="0" y="600669"/>
          <a:ext cx="104140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Ensuring their stories and perspectives are heard and respected.</a:t>
          </a:r>
          <a:endParaRPr lang="en-GB" sz="1900" kern="1200" dirty="0"/>
        </a:p>
      </dsp:txBody>
      <dsp:txXfrm>
        <a:off x="0" y="600669"/>
        <a:ext cx="10414000" cy="397440"/>
      </dsp:txXfrm>
    </dsp:sp>
    <dsp:sp modelId="{C22009B5-79F0-4608-93FA-2F44CD5F4CC0}">
      <dsp:nvSpPr>
        <dsp:cNvPr id="0" name=""/>
        <dsp:cNvSpPr/>
      </dsp:nvSpPr>
      <dsp:spPr>
        <a:xfrm>
          <a:off x="0" y="998109"/>
          <a:ext cx="10414000" cy="58967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Use your platform to advocate</a:t>
          </a:r>
        </a:p>
      </dsp:txBody>
      <dsp:txXfrm>
        <a:off x="28786" y="1026895"/>
        <a:ext cx="10356428" cy="532107"/>
      </dsp:txXfrm>
    </dsp:sp>
    <dsp:sp modelId="{9579E63D-7C09-4F7D-97BA-E07CC5FA414B}">
      <dsp:nvSpPr>
        <dsp:cNvPr id="0" name=""/>
        <dsp:cNvSpPr/>
      </dsp:nvSpPr>
      <dsp:spPr>
        <a:xfrm>
          <a:off x="0" y="1587789"/>
          <a:ext cx="104140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900" kern="1200" dirty="0"/>
            <a:t>Creating or facilitating opportunities for others.</a:t>
          </a:r>
        </a:p>
      </dsp:txBody>
      <dsp:txXfrm>
        <a:off x="0" y="1587789"/>
        <a:ext cx="10414000" cy="397440"/>
      </dsp:txXfrm>
    </dsp:sp>
    <dsp:sp modelId="{9305733E-CBE9-408B-A49B-29DF9C8E4F24}">
      <dsp:nvSpPr>
        <dsp:cNvPr id="0" name=""/>
        <dsp:cNvSpPr/>
      </dsp:nvSpPr>
      <dsp:spPr>
        <a:xfrm>
          <a:off x="0" y="1985229"/>
          <a:ext cx="10414000" cy="58967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Use microaffirmations </a:t>
          </a:r>
        </a:p>
      </dsp:txBody>
      <dsp:txXfrm>
        <a:off x="28786" y="2014015"/>
        <a:ext cx="10356428" cy="532107"/>
      </dsp:txXfrm>
    </dsp:sp>
    <dsp:sp modelId="{608F643B-C018-40C3-8552-6AF53A33BDD1}">
      <dsp:nvSpPr>
        <dsp:cNvPr id="0" name=""/>
        <dsp:cNvSpPr/>
      </dsp:nvSpPr>
      <dsp:spPr>
        <a:xfrm>
          <a:off x="0" y="2574909"/>
          <a:ext cx="10414000" cy="65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Small ways that you can affirm someone’s identity, experience or expertise.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To build confidence, develop trust and support someone.</a:t>
          </a:r>
        </a:p>
      </dsp:txBody>
      <dsp:txXfrm>
        <a:off x="0" y="2574909"/>
        <a:ext cx="10414000" cy="658260"/>
      </dsp:txXfrm>
    </dsp:sp>
    <dsp:sp modelId="{00AC6A1C-D8B6-4417-B759-51C80895D058}">
      <dsp:nvSpPr>
        <dsp:cNvPr id="0" name=""/>
        <dsp:cNvSpPr/>
      </dsp:nvSpPr>
      <dsp:spPr>
        <a:xfrm>
          <a:off x="0" y="3233169"/>
          <a:ext cx="10414000" cy="5896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Speak up</a:t>
          </a:r>
        </a:p>
      </dsp:txBody>
      <dsp:txXfrm>
        <a:off x="28786" y="3261955"/>
        <a:ext cx="10356428" cy="532107"/>
      </dsp:txXfrm>
    </dsp:sp>
    <dsp:sp modelId="{417938A0-B730-4043-B322-EBF27225D221}">
      <dsp:nvSpPr>
        <dsp:cNvPr id="0" name=""/>
        <dsp:cNvSpPr/>
      </dsp:nvSpPr>
      <dsp:spPr>
        <a:xfrm>
          <a:off x="0" y="3822849"/>
          <a:ext cx="10414000" cy="91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About microaggressions, unconscious or conscious biases, stereotypes, discrimination and inequitable practices.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900" kern="1200" dirty="0"/>
            <a:t>Call out or report </a:t>
          </a:r>
          <a:r>
            <a:rPr lang="en-US" sz="1900" kern="1200" dirty="0"/>
            <a:t>anyone whose </a:t>
          </a:r>
          <a:r>
            <a:rPr lang="en-GB" sz="1900" kern="1200" noProof="0" dirty="0"/>
            <a:t>behaviour</a:t>
          </a:r>
          <a:r>
            <a:rPr lang="en-US" sz="1900" kern="1200" dirty="0"/>
            <a:t> falls short of inclusive</a:t>
          </a:r>
          <a:r>
            <a:rPr lang="en-GB" sz="1900" kern="1200" dirty="0"/>
            <a:t>.</a:t>
          </a:r>
        </a:p>
      </dsp:txBody>
      <dsp:txXfrm>
        <a:off x="0" y="3822849"/>
        <a:ext cx="10414000" cy="9190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64708-F91A-4CB7-83D8-D43D87584428}">
      <dsp:nvSpPr>
        <dsp:cNvPr id="0" name=""/>
        <dsp:cNvSpPr/>
      </dsp:nvSpPr>
      <dsp:spPr>
        <a:xfrm>
          <a:off x="0" y="8379"/>
          <a:ext cx="10414000" cy="5651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Forge genuine connections</a:t>
          </a:r>
        </a:p>
      </dsp:txBody>
      <dsp:txXfrm>
        <a:off x="27586" y="35965"/>
        <a:ext cx="10358828" cy="509938"/>
      </dsp:txXfrm>
    </dsp:sp>
    <dsp:sp modelId="{D3D3C3DB-E05A-402B-B037-5F7D660A7F3D}">
      <dsp:nvSpPr>
        <dsp:cNvPr id="0" name=""/>
        <dsp:cNvSpPr/>
      </dsp:nvSpPr>
      <dsp:spPr>
        <a:xfrm>
          <a:off x="0" y="573489"/>
          <a:ext cx="10414000" cy="618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Get to know your colleagues and understand them.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Be available to listen.</a:t>
          </a:r>
        </a:p>
      </dsp:txBody>
      <dsp:txXfrm>
        <a:off x="0" y="573489"/>
        <a:ext cx="10414000" cy="618930"/>
      </dsp:txXfrm>
    </dsp:sp>
    <dsp:sp modelId="{B89864C5-4F15-41E5-9450-FBA8A605DAB9}">
      <dsp:nvSpPr>
        <dsp:cNvPr id="0" name=""/>
        <dsp:cNvSpPr/>
      </dsp:nvSpPr>
      <dsp:spPr>
        <a:xfrm>
          <a:off x="0" y="1192419"/>
          <a:ext cx="10414000" cy="5651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Accept people as they are</a:t>
          </a:r>
        </a:p>
      </dsp:txBody>
      <dsp:txXfrm>
        <a:off x="27586" y="1220005"/>
        <a:ext cx="10358828" cy="509938"/>
      </dsp:txXfrm>
    </dsp:sp>
    <dsp:sp modelId="{32F2568A-AB86-4C05-AD7F-116AE9B06FCF}">
      <dsp:nvSpPr>
        <dsp:cNvPr id="0" name=""/>
        <dsp:cNvSpPr/>
      </dsp:nvSpPr>
      <dsp:spPr>
        <a:xfrm>
          <a:off x="0" y="1757529"/>
          <a:ext cx="10414000" cy="618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Get to know the constraints they’re working under and do your best to accommodate these.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Don’t try to problem-solve or fix unless they make it clear they want you to.</a:t>
          </a:r>
        </a:p>
      </dsp:txBody>
      <dsp:txXfrm>
        <a:off x="0" y="1757529"/>
        <a:ext cx="10414000" cy="618930"/>
      </dsp:txXfrm>
    </dsp:sp>
    <dsp:sp modelId="{8A00D3BB-2152-4631-B10E-880AF7252255}">
      <dsp:nvSpPr>
        <dsp:cNvPr id="0" name=""/>
        <dsp:cNvSpPr/>
      </dsp:nvSpPr>
      <dsp:spPr>
        <a:xfrm>
          <a:off x="0" y="2376459"/>
          <a:ext cx="10414000" cy="5651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Actively </a:t>
          </a:r>
          <a:r>
            <a:rPr lang="en-US" sz="2300" kern="1200" dirty="0"/>
            <a:t>work towards building an inclusive environment</a:t>
          </a:r>
        </a:p>
      </dsp:txBody>
      <dsp:txXfrm>
        <a:off x="27586" y="2404045"/>
        <a:ext cx="10358828" cy="509938"/>
      </dsp:txXfrm>
    </dsp:sp>
    <dsp:sp modelId="{F7735D54-F377-4ADE-96A4-866D7A400F7D}">
      <dsp:nvSpPr>
        <dsp:cNvPr id="0" name=""/>
        <dsp:cNvSpPr/>
      </dsp:nvSpPr>
      <dsp:spPr>
        <a:xfrm>
          <a:off x="0" y="2941569"/>
          <a:ext cx="10414000" cy="1237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800" kern="1200" dirty="0"/>
            <a:t>Question and review workplace policies and culture.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Propose and support initiatives to promote allyship.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Challenge exclusionary practices.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Use external resources to support your position - point to evidence / studies / books.</a:t>
          </a:r>
        </a:p>
      </dsp:txBody>
      <dsp:txXfrm>
        <a:off x="0" y="2941569"/>
        <a:ext cx="10414000" cy="1237860"/>
      </dsp:txXfrm>
    </dsp:sp>
    <dsp:sp modelId="{D67DD43C-CCF7-408C-8BDB-E0ADAADC8027}">
      <dsp:nvSpPr>
        <dsp:cNvPr id="0" name=""/>
        <dsp:cNvSpPr/>
      </dsp:nvSpPr>
      <dsp:spPr>
        <a:xfrm>
          <a:off x="0" y="4179429"/>
          <a:ext cx="10414000" cy="5651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Drive change</a:t>
          </a:r>
          <a:endParaRPr lang="en-US" sz="2300" kern="1200" dirty="0"/>
        </a:p>
      </dsp:txBody>
      <dsp:txXfrm>
        <a:off x="27586" y="4207015"/>
        <a:ext cx="10358828" cy="50993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6C2DAE-4F7B-48DF-AB16-53B7BE489278}">
      <dsp:nvSpPr>
        <dsp:cNvPr id="0" name=""/>
        <dsp:cNvSpPr/>
      </dsp:nvSpPr>
      <dsp:spPr>
        <a:xfrm>
          <a:off x="634603" y="2292"/>
          <a:ext cx="2857748" cy="17146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Best Practices for Supporting Colleagues</a:t>
          </a:r>
        </a:p>
      </dsp:txBody>
      <dsp:txXfrm>
        <a:off x="634603" y="2292"/>
        <a:ext cx="2857748" cy="1714648"/>
      </dsp:txXfrm>
    </dsp:sp>
    <dsp:sp modelId="{1E18076E-875D-4C2D-898D-D285AE885B67}">
      <dsp:nvSpPr>
        <dsp:cNvPr id="0" name=""/>
        <dsp:cNvSpPr/>
      </dsp:nvSpPr>
      <dsp:spPr>
        <a:xfrm>
          <a:off x="3778125" y="2292"/>
          <a:ext cx="2857748" cy="171464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Workplace Culture Checklist</a:t>
          </a:r>
        </a:p>
      </dsp:txBody>
      <dsp:txXfrm>
        <a:off x="3778125" y="2292"/>
        <a:ext cx="2857748" cy="1714648"/>
      </dsp:txXfrm>
    </dsp:sp>
    <dsp:sp modelId="{39CFF7EF-EFD3-4098-A290-8B83A9C710FF}">
      <dsp:nvSpPr>
        <dsp:cNvPr id="0" name=""/>
        <dsp:cNvSpPr/>
      </dsp:nvSpPr>
      <dsp:spPr>
        <a:xfrm>
          <a:off x="6921648" y="2292"/>
          <a:ext cx="2857748" cy="171464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Workplace Policies Checklist</a:t>
          </a:r>
        </a:p>
      </dsp:txBody>
      <dsp:txXfrm>
        <a:off x="6921648" y="2292"/>
        <a:ext cx="2857748" cy="1714648"/>
      </dsp:txXfrm>
    </dsp:sp>
    <dsp:sp modelId="{77EF0818-4C48-4E12-BAC3-C2EE8A141A07}">
      <dsp:nvSpPr>
        <dsp:cNvPr id="0" name=""/>
        <dsp:cNvSpPr/>
      </dsp:nvSpPr>
      <dsp:spPr>
        <a:xfrm>
          <a:off x="634603" y="2002715"/>
          <a:ext cx="2857748" cy="171464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External Accreditation Schemes Checklist</a:t>
          </a:r>
        </a:p>
      </dsp:txBody>
      <dsp:txXfrm>
        <a:off x="634603" y="2002715"/>
        <a:ext cx="2857748" cy="1714648"/>
      </dsp:txXfrm>
    </dsp:sp>
    <dsp:sp modelId="{49D085F6-DE12-4206-8D5C-7566A0F3281C}">
      <dsp:nvSpPr>
        <dsp:cNvPr id="0" name=""/>
        <dsp:cNvSpPr/>
      </dsp:nvSpPr>
      <dsp:spPr>
        <a:xfrm>
          <a:off x="3778125" y="2002715"/>
          <a:ext cx="2857748" cy="171464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Awareness and Celebration Occasions Checklist</a:t>
          </a:r>
        </a:p>
      </dsp:txBody>
      <dsp:txXfrm>
        <a:off x="3778125" y="2002715"/>
        <a:ext cx="2857748" cy="1714648"/>
      </dsp:txXfrm>
    </dsp:sp>
    <dsp:sp modelId="{2CA79EEA-9430-4349-A6F9-446FB3C2C741}">
      <dsp:nvSpPr>
        <dsp:cNvPr id="0" name=""/>
        <dsp:cNvSpPr/>
      </dsp:nvSpPr>
      <dsp:spPr>
        <a:xfrm>
          <a:off x="6921648" y="2002715"/>
          <a:ext cx="2857748" cy="17146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Sources of Additional Information</a:t>
          </a:r>
        </a:p>
      </dsp:txBody>
      <dsp:txXfrm>
        <a:off x="6921648" y="2002715"/>
        <a:ext cx="2857748" cy="171464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9246F-A9CD-42EE-BE12-7600311783D5}">
      <dsp:nvSpPr>
        <dsp:cNvPr id="0" name=""/>
        <dsp:cNvSpPr/>
      </dsp:nvSpPr>
      <dsp:spPr>
        <a:xfrm>
          <a:off x="24916" y="251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Support events and initiatives relating to different groups</a:t>
          </a:r>
          <a:endParaRPr lang="en-US" sz="2000" b="1" kern="1200" dirty="0"/>
        </a:p>
      </dsp:txBody>
      <dsp:txXfrm>
        <a:off x="24916" y="2519"/>
        <a:ext cx="2410271" cy="1446162"/>
      </dsp:txXfrm>
    </dsp:sp>
    <dsp:sp modelId="{0B08FE70-32FD-4A13-9EF3-5A2205E9E0DD}">
      <dsp:nvSpPr>
        <dsp:cNvPr id="0" name=""/>
        <dsp:cNvSpPr/>
      </dsp:nvSpPr>
      <dsp:spPr>
        <a:xfrm>
          <a:off x="2676214" y="251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Be curious</a:t>
          </a:r>
        </a:p>
      </dsp:txBody>
      <dsp:txXfrm>
        <a:off x="2676214" y="2519"/>
        <a:ext cx="2410271" cy="1446162"/>
      </dsp:txXfrm>
    </dsp:sp>
    <dsp:sp modelId="{8705C338-B309-4235-AE20-7165F55BBFEB}">
      <dsp:nvSpPr>
        <dsp:cNvPr id="0" name=""/>
        <dsp:cNvSpPr/>
      </dsp:nvSpPr>
      <dsp:spPr>
        <a:xfrm>
          <a:off x="5327513" y="251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Listen to and learn from others’ experiences and perspectives</a:t>
          </a:r>
        </a:p>
      </dsp:txBody>
      <dsp:txXfrm>
        <a:off x="5327513" y="2519"/>
        <a:ext cx="2410271" cy="1446162"/>
      </dsp:txXfrm>
    </dsp:sp>
    <dsp:sp modelId="{535996E6-B557-4CC6-A9C3-8115E52C1790}">
      <dsp:nvSpPr>
        <dsp:cNvPr id="0" name=""/>
        <dsp:cNvSpPr/>
      </dsp:nvSpPr>
      <dsp:spPr>
        <a:xfrm>
          <a:off x="7978812" y="251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Be accepting of people’s differences without judgement</a:t>
          </a:r>
          <a:endParaRPr lang="en-GB" sz="2000" b="1" kern="1200" dirty="0"/>
        </a:p>
      </dsp:txBody>
      <dsp:txXfrm>
        <a:off x="7978812" y="2519"/>
        <a:ext cx="2410271" cy="1446162"/>
      </dsp:txXfrm>
    </dsp:sp>
    <dsp:sp modelId="{39AF7914-FF6B-4D32-A6DC-4FA0F370833B}">
      <dsp:nvSpPr>
        <dsp:cNvPr id="0" name=""/>
        <dsp:cNvSpPr/>
      </dsp:nvSpPr>
      <dsp:spPr>
        <a:xfrm>
          <a:off x="24916" y="168970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Be open to challenging your own unconscious bias</a:t>
          </a:r>
        </a:p>
      </dsp:txBody>
      <dsp:txXfrm>
        <a:off x="24916" y="1689709"/>
        <a:ext cx="2410271" cy="1446162"/>
      </dsp:txXfrm>
    </dsp:sp>
    <dsp:sp modelId="{935DE203-174F-41BF-9F06-B0033270CB22}">
      <dsp:nvSpPr>
        <dsp:cNvPr id="0" name=""/>
        <dsp:cNvSpPr/>
      </dsp:nvSpPr>
      <dsp:spPr>
        <a:xfrm>
          <a:off x="2676214" y="168970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Consider the impact of your language</a:t>
          </a:r>
        </a:p>
      </dsp:txBody>
      <dsp:txXfrm>
        <a:off x="2676214" y="1689709"/>
        <a:ext cx="2410271" cy="1446162"/>
      </dsp:txXfrm>
    </dsp:sp>
    <dsp:sp modelId="{56007128-301A-4EF7-88ED-3BEC18DF229F}">
      <dsp:nvSpPr>
        <dsp:cNvPr id="0" name=""/>
        <dsp:cNvSpPr/>
      </dsp:nvSpPr>
      <dsp:spPr>
        <a:xfrm>
          <a:off x="5327513" y="168970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Be open to feedback</a:t>
          </a:r>
        </a:p>
      </dsp:txBody>
      <dsp:txXfrm>
        <a:off x="5327513" y="1689709"/>
        <a:ext cx="2410271" cy="1446162"/>
      </dsp:txXfrm>
    </dsp:sp>
    <dsp:sp modelId="{02D58743-6A28-4888-AA19-FD0F94C5009F}">
      <dsp:nvSpPr>
        <dsp:cNvPr id="0" name=""/>
        <dsp:cNvSpPr/>
      </dsp:nvSpPr>
      <dsp:spPr>
        <a:xfrm>
          <a:off x="7978812" y="168970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Speak up if you see discriminatory behaviour</a:t>
          </a:r>
        </a:p>
      </dsp:txBody>
      <dsp:txXfrm>
        <a:off x="7978812" y="1689709"/>
        <a:ext cx="2410271" cy="1446162"/>
      </dsp:txXfrm>
    </dsp:sp>
    <dsp:sp modelId="{F0B7D221-115A-4495-B4FD-55C8F9E50BB3}">
      <dsp:nvSpPr>
        <dsp:cNvPr id="0" name=""/>
        <dsp:cNvSpPr/>
      </dsp:nvSpPr>
      <dsp:spPr>
        <a:xfrm>
          <a:off x="4001864" y="3376899"/>
          <a:ext cx="2410271" cy="14461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Consider inclusivity in your day-to-day</a:t>
          </a:r>
        </a:p>
      </dsp:txBody>
      <dsp:txXfrm>
        <a:off x="4001864" y="3376899"/>
        <a:ext cx="2410271" cy="144616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6B43C-2A3A-4DD6-B86F-26DD47F389E1}">
      <dsp:nvSpPr>
        <dsp:cNvPr id="0" name=""/>
        <dsp:cNvSpPr/>
      </dsp:nvSpPr>
      <dsp:spPr>
        <a:xfrm>
          <a:off x="3559" y="558897"/>
          <a:ext cx="1927200" cy="11563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Provide training to managers on various inclusivity matters</a:t>
          </a:r>
          <a:endParaRPr lang="en-US" sz="1600" b="1" kern="1200" dirty="0"/>
        </a:p>
      </dsp:txBody>
      <dsp:txXfrm>
        <a:off x="3559" y="558897"/>
        <a:ext cx="1927200" cy="1156320"/>
      </dsp:txXfrm>
    </dsp:sp>
    <dsp:sp modelId="{FABAA3C9-1E2C-4980-A18C-383CB8D7811E}">
      <dsp:nvSpPr>
        <dsp:cNvPr id="0" name=""/>
        <dsp:cNvSpPr/>
      </dsp:nvSpPr>
      <dsp:spPr>
        <a:xfrm>
          <a:off x="2123479" y="558897"/>
          <a:ext cx="1927200" cy="11563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Promote openness about difference</a:t>
          </a:r>
          <a:endParaRPr lang="en-US" sz="1600" b="1" kern="1200" dirty="0"/>
        </a:p>
      </dsp:txBody>
      <dsp:txXfrm>
        <a:off x="2123479" y="558897"/>
        <a:ext cx="1927200" cy="1156320"/>
      </dsp:txXfrm>
    </dsp:sp>
    <dsp:sp modelId="{FB2A1C9D-1D6E-4114-B8EB-44888C1D936C}">
      <dsp:nvSpPr>
        <dsp:cNvPr id="0" name=""/>
        <dsp:cNvSpPr/>
      </dsp:nvSpPr>
      <dsp:spPr>
        <a:xfrm>
          <a:off x="4243399" y="558897"/>
          <a:ext cx="1927200" cy="11563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Use positive language when talking about difference</a:t>
          </a:r>
          <a:endParaRPr lang="en-US" sz="1600" b="1" kern="1200" dirty="0"/>
        </a:p>
      </dsp:txBody>
      <dsp:txXfrm>
        <a:off x="4243399" y="558897"/>
        <a:ext cx="1927200" cy="1156320"/>
      </dsp:txXfrm>
    </dsp:sp>
    <dsp:sp modelId="{7E65B528-FCD1-4E4B-9DDE-DFCA000B794D}">
      <dsp:nvSpPr>
        <dsp:cNvPr id="0" name=""/>
        <dsp:cNvSpPr/>
      </dsp:nvSpPr>
      <dsp:spPr>
        <a:xfrm>
          <a:off x="6363320" y="558897"/>
          <a:ext cx="1927200" cy="11563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Provide flexible support and encourage people to use it</a:t>
          </a:r>
          <a:endParaRPr lang="en-US" sz="1600" b="1" kern="1200" dirty="0"/>
        </a:p>
      </dsp:txBody>
      <dsp:txXfrm>
        <a:off x="6363320" y="558897"/>
        <a:ext cx="1927200" cy="1156320"/>
      </dsp:txXfrm>
    </dsp:sp>
    <dsp:sp modelId="{64D03085-51F9-415A-B3C9-EECFEE25BB4F}">
      <dsp:nvSpPr>
        <dsp:cNvPr id="0" name=""/>
        <dsp:cNvSpPr/>
      </dsp:nvSpPr>
      <dsp:spPr>
        <a:xfrm>
          <a:off x="8483240" y="558897"/>
          <a:ext cx="1927200" cy="11563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Ensure no-one is side-lined</a:t>
          </a:r>
        </a:p>
      </dsp:txBody>
      <dsp:txXfrm>
        <a:off x="8483240" y="558897"/>
        <a:ext cx="1927200" cy="1156320"/>
      </dsp:txXfrm>
    </dsp:sp>
    <dsp:sp modelId="{AE321D4E-F44E-414F-B9F5-90E38F421602}">
      <dsp:nvSpPr>
        <dsp:cNvPr id="0" name=""/>
        <dsp:cNvSpPr/>
      </dsp:nvSpPr>
      <dsp:spPr>
        <a:xfrm>
          <a:off x="3559" y="1907937"/>
          <a:ext cx="1927200" cy="11563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Be flexible around dress code and appearance</a:t>
          </a:r>
        </a:p>
      </dsp:txBody>
      <dsp:txXfrm>
        <a:off x="3559" y="1907937"/>
        <a:ext cx="1927200" cy="1156320"/>
      </dsp:txXfrm>
    </dsp:sp>
    <dsp:sp modelId="{547B9883-40AE-4739-AA2E-26696E996857}">
      <dsp:nvSpPr>
        <dsp:cNvPr id="0" name=""/>
        <dsp:cNvSpPr/>
      </dsp:nvSpPr>
      <dsp:spPr>
        <a:xfrm>
          <a:off x="2123479" y="1907937"/>
          <a:ext cx="1927200" cy="11563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Be mindful of dietary requirements and religious fasting</a:t>
          </a:r>
          <a:endParaRPr lang="en-US" sz="1600" b="1" kern="1200" dirty="0"/>
        </a:p>
      </dsp:txBody>
      <dsp:txXfrm>
        <a:off x="2123479" y="1907937"/>
        <a:ext cx="1927200" cy="1156320"/>
      </dsp:txXfrm>
    </dsp:sp>
    <dsp:sp modelId="{534EC4DC-1020-4DBA-801C-9E3E52D87DD3}">
      <dsp:nvSpPr>
        <dsp:cNvPr id="0" name=""/>
        <dsp:cNvSpPr/>
      </dsp:nvSpPr>
      <dsp:spPr>
        <a:xfrm>
          <a:off x="4243399" y="1907937"/>
          <a:ext cx="1927200" cy="11563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Put menopause on the agenda</a:t>
          </a:r>
        </a:p>
      </dsp:txBody>
      <dsp:txXfrm>
        <a:off x="4243399" y="1907937"/>
        <a:ext cx="1927200" cy="1156320"/>
      </dsp:txXfrm>
    </dsp:sp>
    <dsp:sp modelId="{7AB37599-A379-4FA2-AE0F-DBEA908639CF}">
      <dsp:nvSpPr>
        <dsp:cNvPr id="0" name=""/>
        <dsp:cNvSpPr/>
      </dsp:nvSpPr>
      <dsp:spPr>
        <a:xfrm>
          <a:off x="6363320" y="1907937"/>
          <a:ext cx="1927200" cy="11563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Provide structured mentorship programs</a:t>
          </a:r>
        </a:p>
      </dsp:txBody>
      <dsp:txXfrm>
        <a:off x="6363320" y="1907937"/>
        <a:ext cx="1927200" cy="1156320"/>
      </dsp:txXfrm>
    </dsp:sp>
    <dsp:sp modelId="{B2741669-94BA-4C39-8AFD-6C6224FDDD3B}">
      <dsp:nvSpPr>
        <dsp:cNvPr id="0" name=""/>
        <dsp:cNvSpPr/>
      </dsp:nvSpPr>
      <dsp:spPr>
        <a:xfrm>
          <a:off x="8483240" y="1907937"/>
          <a:ext cx="1927200" cy="11563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Encourage open discussions about career progression early on</a:t>
          </a:r>
        </a:p>
      </dsp:txBody>
      <dsp:txXfrm>
        <a:off x="8483240" y="1907937"/>
        <a:ext cx="1927200" cy="1156320"/>
      </dsp:txXfrm>
    </dsp:sp>
    <dsp:sp modelId="{6C30B1AE-79BF-43F4-B396-24C5B3D382AE}">
      <dsp:nvSpPr>
        <dsp:cNvPr id="0" name=""/>
        <dsp:cNvSpPr/>
      </dsp:nvSpPr>
      <dsp:spPr>
        <a:xfrm>
          <a:off x="3559" y="3256978"/>
          <a:ext cx="1927200" cy="115632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Provide visual signals of inclusivity</a:t>
          </a:r>
        </a:p>
      </dsp:txBody>
      <dsp:txXfrm>
        <a:off x="3559" y="3256978"/>
        <a:ext cx="1927200" cy="1156320"/>
      </dsp:txXfrm>
    </dsp:sp>
    <dsp:sp modelId="{C7217DA1-7374-4276-B671-AE03BAEBC326}">
      <dsp:nvSpPr>
        <dsp:cNvPr id="0" name=""/>
        <dsp:cNvSpPr/>
      </dsp:nvSpPr>
      <dsp:spPr>
        <a:xfrm>
          <a:off x="2123479" y="3256978"/>
          <a:ext cx="1927200" cy="115632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Normalise inclusive language and pronoun use</a:t>
          </a:r>
        </a:p>
      </dsp:txBody>
      <dsp:txXfrm>
        <a:off x="2123479" y="3256978"/>
        <a:ext cx="1927200" cy="1156320"/>
      </dsp:txXfrm>
    </dsp:sp>
    <dsp:sp modelId="{254A5B7F-75EE-408F-AD9B-56E3AFDF4AFB}">
      <dsp:nvSpPr>
        <dsp:cNvPr id="0" name=""/>
        <dsp:cNvSpPr/>
      </dsp:nvSpPr>
      <dsp:spPr>
        <a:xfrm>
          <a:off x="4243399" y="3256978"/>
          <a:ext cx="1927200" cy="115632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Provide gender-neutral bathrooms</a:t>
          </a:r>
        </a:p>
      </dsp:txBody>
      <dsp:txXfrm>
        <a:off x="4243399" y="3256978"/>
        <a:ext cx="1927200" cy="1156320"/>
      </dsp:txXfrm>
    </dsp:sp>
    <dsp:sp modelId="{53FF040F-32B5-40DD-BB59-BF919B162B97}">
      <dsp:nvSpPr>
        <dsp:cNvPr id="0" name=""/>
        <dsp:cNvSpPr/>
      </dsp:nvSpPr>
      <dsp:spPr>
        <a:xfrm>
          <a:off x="6363320" y="3256978"/>
          <a:ext cx="1927200" cy="11563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Actively platform and spotlight LGBTQ+ employees during Pride Month</a:t>
          </a:r>
        </a:p>
      </dsp:txBody>
      <dsp:txXfrm>
        <a:off x="6363320" y="3256978"/>
        <a:ext cx="1927200" cy="1156320"/>
      </dsp:txXfrm>
    </dsp:sp>
    <dsp:sp modelId="{1663C9B1-721F-4A22-98BD-5AB6AAFD5881}">
      <dsp:nvSpPr>
        <dsp:cNvPr id="0" name=""/>
        <dsp:cNvSpPr/>
      </dsp:nvSpPr>
      <dsp:spPr>
        <a:xfrm>
          <a:off x="8483240" y="3256978"/>
          <a:ext cx="1927200" cy="11563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Publish gender pay gap figures</a:t>
          </a:r>
        </a:p>
      </dsp:txBody>
      <dsp:txXfrm>
        <a:off x="8483240" y="3256978"/>
        <a:ext cx="1927200" cy="115632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FC12A-4ECD-4174-B1AE-D4ABBBB412AD}">
      <dsp:nvSpPr>
        <dsp:cNvPr id="0" name=""/>
        <dsp:cNvSpPr/>
      </dsp:nvSpPr>
      <dsp:spPr>
        <a:xfrm>
          <a:off x="387982" y="328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Equality, Diversity and Inclusion</a:t>
          </a:r>
        </a:p>
      </dsp:txBody>
      <dsp:txXfrm>
        <a:off x="387982" y="3282"/>
        <a:ext cx="1784821" cy="1070892"/>
      </dsp:txXfrm>
    </dsp:sp>
    <dsp:sp modelId="{04D2EE8C-DE28-4604-A843-8AED7F0E9CEE}">
      <dsp:nvSpPr>
        <dsp:cNvPr id="0" name=""/>
        <dsp:cNvSpPr/>
      </dsp:nvSpPr>
      <dsp:spPr>
        <a:xfrm>
          <a:off x="2351285" y="328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Annual Leave / Time Away from Work</a:t>
          </a:r>
        </a:p>
      </dsp:txBody>
      <dsp:txXfrm>
        <a:off x="2351285" y="3282"/>
        <a:ext cx="1784821" cy="1070892"/>
      </dsp:txXfrm>
    </dsp:sp>
    <dsp:sp modelId="{5658E121-2ED7-47C0-B64E-55797F2BCD56}">
      <dsp:nvSpPr>
        <dsp:cNvPr id="0" name=""/>
        <dsp:cNvSpPr/>
      </dsp:nvSpPr>
      <dsp:spPr>
        <a:xfrm>
          <a:off x="4314589" y="328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Anti-Discrimination, Bullying and Harassment </a:t>
          </a:r>
        </a:p>
      </dsp:txBody>
      <dsp:txXfrm>
        <a:off x="4314589" y="3282"/>
        <a:ext cx="1784821" cy="1070892"/>
      </dsp:txXfrm>
    </dsp:sp>
    <dsp:sp modelId="{0416821D-5EDE-4036-9A53-6945EB676804}">
      <dsp:nvSpPr>
        <dsp:cNvPr id="0" name=""/>
        <dsp:cNvSpPr/>
      </dsp:nvSpPr>
      <dsp:spPr>
        <a:xfrm>
          <a:off x="6277892" y="328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Dress Code and Appearance</a:t>
          </a:r>
        </a:p>
      </dsp:txBody>
      <dsp:txXfrm>
        <a:off x="6277892" y="3282"/>
        <a:ext cx="1784821" cy="1070892"/>
      </dsp:txXfrm>
    </dsp:sp>
    <dsp:sp modelId="{18174742-7315-4C2B-813C-51427DD608A6}">
      <dsp:nvSpPr>
        <dsp:cNvPr id="0" name=""/>
        <dsp:cNvSpPr/>
      </dsp:nvSpPr>
      <dsp:spPr>
        <a:xfrm>
          <a:off x="8241196" y="328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Flexible Working</a:t>
          </a:r>
        </a:p>
      </dsp:txBody>
      <dsp:txXfrm>
        <a:off x="8241196" y="3282"/>
        <a:ext cx="1784821" cy="1070892"/>
      </dsp:txXfrm>
    </dsp:sp>
    <dsp:sp modelId="{312ECE96-39BB-4FCB-8096-AF059BE1B283}">
      <dsp:nvSpPr>
        <dsp:cNvPr id="0" name=""/>
        <dsp:cNvSpPr/>
      </dsp:nvSpPr>
      <dsp:spPr>
        <a:xfrm>
          <a:off x="387982" y="1252657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Gender-Neutral Language</a:t>
          </a:r>
          <a:endParaRPr lang="en-GB" sz="1600" b="1" kern="1200" dirty="0"/>
        </a:p>
      </dsp:txBody>
      <dsp:txXfrm>
        <a:off x="387982" y="1252657"/>
        <a:ext cx="1784821" cy="1070892"/>
      </dsp:txXfrm>
    </dsp:sp>
    <dsp:sp modelId="{5CBF2D69-598A-4217-9889-AE93B4473EEF}">
      <dsp:nvSpPr>
        <dsp:cNvPr id="0" name=""/>
        <dsp:cNvSpPr/>
      </dsp:nvSpPr>
      <dsp:spPr>
        <a:xfrm>
          <a:off x="2351285" y="1252657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Menopause</a:t>
          </a:r>
        </a:p>
      </dsp:txBody>
      <dsp:txXfrm>
        <a:off x="2351285" y="1252657"/>
        <a:ext cx="1784821" cy="1070892"/>
      </dsp:txXfrm>
    </dsp:sp>
    <dsp:sp modelId="{E96E41D7-DFDD-421B-BD8E-C0996C5B8055}">
      <dsp:nvSpPr>
        <dsp:cNvPr id="0" name=""/>
        <dsp:cNvSpPr/>
      </dsp:nvSpPr>
      <dsp:spPr>
        <a:xfrm>
          <a:off x="4314589" y="1252657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Neurodiversity </a:t>
          </a:r>
        </a:p>
      </dsp:txBody>
      <dsp:txXfrm>
        <a:off x="4314589" y="1252657"/>
        <a:ext cx="1784821" cy="1070892"/>
      </dsp:txXfrm>
    </dsp:sp>
    <dsp:sp modelId="{7DF79C49-C184-4170-8995-902F5838893C}">
      <dsp:nvSpPr>
        <dsp:cNvPr id="0" name=""/>
        <dsp:cNvSpPr/>
      </dsp:nvSpPr>
      <dsp:spPr>
        <a:xfrm>
          <a:off x="6277892" y="1252657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Prayer and Reflection </a:t>
          </a:r>
        </a:p>
      </dsp:txBody>
      <dsp:txXfrm>
        <a:off x="6277892" y="1252657"/>
        <a:ext cx="1784821" cy="1070892"/>
      </dsp:txXfrm>
    </dsp:sp>
    <dsp:sp modelId="{F5589D71-46ED-41D7-A098-CDD6BAE6E4DA}">
      <dsp:nvSpPr>
        <dsp:cNvPr id="0" name=""/>
        <dsp:cNvSpPr/>
      </dsp:nvSpPr>
      <dsp:spPr>
        <a:xfrm>
          <a:off x="8241196" y="1252657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Pregnancy and Breastfeeding </a:t>
          </a:r>
        </a:p>
      </dsp:txBody>
      <dsp:txXfrm>
        <a:off x="8241196" y="1252657"/>
        <a:ext cx="1784821" cy="1070892"/>
      </dsp:txXfrm>
    </dsp:sp>
    <dsp:sp modelId="{2B1B2BC1-B55C-4C2B-B1B2-B5708CA99CBA}">
      <dsp:nvSpPr>
        <dsp:cNvPr id="0" name=""/>
        <dsp:cNvSpPr/>
      </dsp:nvSpPr>
      <dsp:spPr>
        <a:xfrm>
          <a:off x="387982" y="250203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Promotion and Professional Development</a:t>
          </a:r>
        </a:p>
      </dsp:txBody>
      <dsp:txXfrm>
        <a:off x="387982" y="2502032"/>
        <a:ext cx="1784821" cy="1070892"/>
      </dsp:txXfrm>
    </dsp:sp>
    <dsp:sp modelId="{A8EADC83-7EAF-4F73-877A-0E32ACD6C60F}">
      <dsp:nvSpPr>
        <dsp:cNvPr id="0" name=""/>
        <dsp:cNvSpPr/>
      </dsp:nvSpPr>
      <dsp:spPr>
        <a:xfrm>
          <a:off x="2351285" y="250203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Recruitment</a:t>
          </a:r>
        </a:p>
      </dsp:txBody>
      <dsp:txXfrm>
        <a:off x="2351285" y="2502032"/>
        <a:ext cx="1784821" cy="1070892"/>
      </dsp:txXfrm>
    </dsp:sp>
    <dsp:sp modelId="{432FEFEC-7482-4A20-8292-68751DEB0A98}">
      <dsp:nvSpPr>
        <dsp:cNvPr id="0" name=""/>
        <dsp:cNvSpPr/>
      </dsp:nvSpPr>
      <dsp:spPr>
        <a:xfrm>
          <a:off x="4314589" y="250203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Return to work</a:t>
          </a:r>
        </a:p>
      </dsp:txBody>
      <dsp:txXfrm>
        <a:off x="4314589" y="2502032"/>
        <a:ext cx="1784821" cy="1070892"/>
      </dsp:txXfrm>
    </dsp:sp>
    <dsp:sp modelId="{E00C211D-42B9-4C42-9220-6C2B40FE2295}">
      <dsp:nvSpPr>
        <dsp:cNvPr id="0" name=""/>
        <dsp:cNvSpPr/>
      </dsp:nvSpPr>
      <dsp:spPr>
        <a:xfrm>
          <a:off x="6277892" y="250203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Service Providers</a:t>
          </a:r>
        </a:p>
      </dsp:txBody>
      <dsp:txXfrm>
        <a:off x="6277892" y="2502032"/>
        <a:ext cx="1784821" cy="1070892"/>
      </dsp:txXfrm>
    </dsp:sp>
    <dsp:sp modelId="{2BA6DDB0-AEF6-4541-BF9E-27EF463BED92}">
      <dsp:nvSpPr>
        <dsp:cNvPr id="0" name=""/>
        <dsp:cNvSpPr/>
      </dsp:nvSpPr>
      <dsp:spPr>
        <a:xfrm>
          <a:off x="8241196" y="250203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Trans and Non-Binary Inclusivity / </a:t>
          </a:r>
          <a:r>
            <a:rPr lang="en-GB" sz="1600" b="1" kern="1200" dirty="0"/>
            <a:t>Transitioning at Work</a:t>
          </a:r>
        </a:p>
      </dsp:txBody>
      <dsp:txXfrm>
        <a:off x="8241196" y="2502032"/>
        <a:ext cx="1784821" cy="1070892"/>
      </dsp:txXfrm>
    </dsp:sp>
    <dsp:sp modelId="{56CB3710-39CF-405D-B605-A5D464632C48}">
      <dsp:nvSpPr>
        <dsp:cNvPr id="0" name=""/>
        <dsp:cNvSpPr/>
      </dsp:nvSpPr>
      <dsp:spPr>
        <a:xfrm>
          <a:off x="4314589" y="3751406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Workplace adjustments </a:t>
          </a:r>
          <a:endParaRPr lang="en-GB" sz="1600" b="1" kern="1200" dirty="0"/>
        </a:p>
      </dsp:txBody>
      <dsp:txXfrm>
        <a:off x="4314589" y="3751406"/>
        <a:ext cx="1784821" cy="107089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814EB-B072-4728-87B4-5C559D2218D7}">
      <dsp:nvSpPr>
        <dsp:cNvPr id="0" name=""/>
        <dsp:cNvSpPr/>
      </dsp:nvSpPr>
      <dsp:spPr>
        <a:xfrm>
          <a:off x="24916" y="2519"/>
          <a:ext cx="2410271" cy="14461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IP Inclusive EDI Charter</a:t>
          </a:r>
        </a:p>
      </dsp:txBody>
      <dsp:txXfrm>
        <a:off x="24916" y="2519"/>
        <a:ext cx="2410271" cy="1446162"/>
      </dsp:txXfrm>
    </dsp:sp>
    <dsp:sp modelId="{C7315144-596A-4881-A698-CAAD5E8E43DC}">
      <dsp:nvSpPr>
        <dsp:cNvPr id="0" name=""/>
        <dsp:cNvSpPr/>
      </dsp:nvSpPr>
      <dsp:spPr>
        <a:xfrm>
          <a:off x="2676214" y="2519"/>
          <a:ext cx="2410271" cy="14461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IP Inclusive Senior Leader’s Pledge</a:t>
          </a:r>
        </a:p>
      </dsp:txBody>
      <dsp:txXfrm>
        <a:off x="2676214" y="2519"/>
        <a:ext cx="2410271" cy="1446162"/>
      </dsp:txXfrm>
    </dsp:sp>
    <dsp:sp modelId="{0BD187D3-9E4C-492B-9C9F-126C44E0429A}">
      <dsp:nvSpPr>
        <dsp:cNvPr id="0" name=""/>
        <dsp:cNvSpPr/>
      </dsp:nvSpPr>
      <dsp:spPr>
        <a:xfrm>
          <a:off x="5327513" y="2519"/>
          <a:ext cx="2410271" cy="14461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Autism Inclusive Employer Award</a:t>
          </a:r>
        </a:p>
      </dsp:txBody>
      <dsp:txXfrm>
        <a:off x="5327513" y="2519"/>
        <a:ext cx="2410271" cy="1446162"/>
      </dsp:txXfrm>
    </dsp:sp>
    <dsp:sp modelId="{E1522069-21DF-4DC1-98BE-AE578DEF8F61}">
      <dsp:nvSpPr>
        <dsp:cNvPr id="0" name=""/>
        <dsp:cNvSpPr/>
      </dsp:nvSpPr>
      <dsp:spPr>
        <a:xfrm>
          <a:off x="7978812" y="2519"/>
          <a:ext cx="2410271" cy="14461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Autism Friendly Award</a:t>
          </a:r>
        </a:p>
      </dsp:txBody>
      <dsp:txXfrm>
        <a:off x="7978812" y="2519"/>
        <a:ext cx="2410271" cy="1446162"/>
      </dsp:txXfrm>
    </dsp:sp>
    <dsp:sp modelId="{43A91736-0450-4716-99D2-136AB924D1DF}">
      <dsp:nvSpPr>
        <dsp:cNvPr id="0" name=""/>
        <dsp:cNvSpPr/>
      </dsp:nvSpPr>
      <dsp:spPr>
        <a:xfrm>
          <a:off x="24916" y="1689709"/>
          <a:ext cx="2410271" cy="14461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Carer Confident benchmarking scheme</a:t>
          </a:r>
        </a:p>
      </dsp:txBody>
      <dsp:txXfrm>
        <a:off x="24916" y="1689709"/>
        <a:ext cx="2410271" cy="1446162"/>
      </dsp:txXfrm>
    </dsp:sp>
    <dsp:sp modelId="{6E4AFA1C-AC7F-4817-BEF1-C5A267FB858D}">
      <dsp:nvSpPr>
        <dsp:cNvPr id="0" name=""/>
        <dsp:cNvSpPr/>
      </dsp:nvSpPr>
      <dsp:spPr>
        <a:xfrm>
          <a:off x="2676214" y="1689709"/>
          <a:ext cx="2410271" cy="14461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Charter for Digital Inclusion</a:t>
          </a:r>
        </a:p>
      </dsp:txBody>
      <dsp:txXfrm>
        <a:off x="2676214" y="1689709"/>
        <a:ext cx="2410271" cy="1446162"/>
      </dsp:txXfrm>
    </dsp:sp>
    <dsp:sp modelId="{CC8CCE49-9E25-42A6-97FD-792B69389EBF}">
      <dsp:nvSpPr>
        <dsp:cNvPr id="0" name=""/>
        <dsp:cNvSpPr/>
      </dsp:nvSpPr>
      <dsp:spPr>
        <a:xfrm>
          <a:off x="5327513" y="1689709"/>
          <a:ext cx="2410271" cy="14461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Disability Confident Scheme</a:t>
          </a:r>
        </a:p>
      </dsp:txBody>
      <dsp:txXfrm>
        <a:off x="5327513" y="1689709"/>
        <a:ext cx="2410271" cy="1446162"/>
      </dsp:txXfrm>
    </dsp:sp>
    <dsp:sp modelId="{8B67B098-B542-400E-8CBD-3B296F008164}">
      <dsp:nvSpPr>
        <dsp:cNvPr id="0" name=""/>
        <dsp:cNvSpPr/>
      </dsp:nvSpPr>
      <dsp:spPr>
        <a:xfrm>
          <a:off x="7978812" y="1689709"/>
          <a:ext cx="2410271" cy="14461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Good Business Charter</a:t>
          </a:r>
        </a:p>
      </dsp:txBody>
      <dsp:txXfrm>
        <a:off x="7978812" y="1689709"/>
        <a:ext cx="2410271" cy="1446162"/>
      </dsp:txXfrm>
    </dsp:sp>
    <dsp:sp modelId="{F99A3399-8DA8-4B8A-BA27-A5B8E011FDD6}">
      <dsp:nvSpPr>
        <dsp:cNvPr id="0" name=""/>
        <dsp:cNvSpPr/>
      </dsp:nvSpPr>
      <dsp:spPr>
        <a:xfrm>
          <a:off x="24916" y="3376899"/>
          <a:ext cx="2410271" cy="14461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External Accreditation Schemes</a:t>
          </a:r>
          <a:r>
            <a:rPr lang="en-US" sz="1800" b="1" kern="1200" dirty="0"/>
            <a:t> related to different facets of EDI</a:t>
          </a:r>
          <a:endParaRPr lang="en-GB" sz="1800" b="1" kern="1200" dirty="0"/>
        </a:p>
      </dsp:txBody>
      <dsp:txXfrm>
        <a:off x="24916" y="3376899"/>
        <a:ext cx="2410271" cy="1446162"/>
      </dsp:txXfrm>
    </dsp:sp>
    <dsp:sp modelId="{4550475A-F781-417B-87A2-AF7998B25ADF}">
      <dsp:nvSpPr>
        <dsp:cNvPr id="0" name=""/>
        <dsp:cNvSpPr/>
      </dsp:nvSpPr>
      <dsp:spPr>
        <a:xfrm>
          <a:off x="2676214" y="3376899"/>
          <a:ext cx="2410271" cy="144616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Menopause Workplace Pledge</a:t>
          </a:r>
        </a:p>
      </dsp:txBody>
      <dsp:txXfrm>
        <a:off x="2676214" y="3376899"/>
        <a:ext cx="2410271" cy="1446162"/>
      </dsp:txXfrm>
    </dsp:sp>
    <dsp:sp modelId="{AEF66E09-E22A-47F8-B1E9-ED202578CDD5}">
      <dsp:nvSpPr>
        <dsp:cNvPr id="0" name=""/>
        <dsp:cNvSpPr/>
      </dsp:nvSpPr>
      <dsp:spPr>
        <a:xfrm>
          <a:off x="5327513" y="3376899"/>
          <a:ext cx="2410271" cy="14461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/>
            <a:t>Stonewall </a:t>
          </a:r>
          <a:r>
            <a:rPr lang="en-GB" sz="1800" b="1" kern="1200" dirty="0"/>
            <a:t>Workplace Equality Index</a:t>
          </a:r>
        </a:p>
      </dsp:txBody>
      <dsp:txXfrm>
        <a:off x="5327513" y="3376899"/>
        <a:ext cx="2410271" cy="1446162"/>
      </dsp:txXfrm>
    </dsp:sp>
    <dsp:sp modelId="{8E38671A-90D7-469A-A780-ABD3CDE2A5AA}">
      <dsp:nvSpPr>
        <dsp:cNvPr id="0" name=""/>
        <dsp:cNvSpPr/>
      </dsp:nvSpPr>
      <dsp:spPr>
        <a:xfrm>
          <a:off x="7978812" y="3376899"/>
          <a:ext cx="2410271" cy="14461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/>
            <a:t>Look at what competitors are doing and try to be better!</a:t>
          </a:r>
          <a:endParaRPr lang="en-GB" sz="1800" b="0" kern="1200" dirty="0"/>
        </a:p>
      </dsp:txBody>
      <dsp:txXfrm>
        <a:off x="7978812" y="3376899"/>
        <a:ext cx="2410271" cy="144616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61999-72CA-4141-87BF-34AA471C3AFF}">
      <dsp:nvSpPr>
        <dsp:cNvPr id="0" name=""/>
        <dsp:cNvSpPr/>
      </dsp:nvSpPr>
      <dsp:spPr>
        <a:xfrm>
          <a:off x="387982" y="328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Chinese (Lunar) New Year</a:t>
          </a:r>
        </a:p>
      </dsp:txBody>
      <dsp:txXfrm>
        <a:off x="387982" y="3282"/>
        <a:ext cx="1784821" cy="1070892"/>
      </dsp:txXfrm>
    </dsp:sp>
    <dsp:sp modelId="{BC14770F-695B-4E28-B833-C7F335EE26CB}">
      <dsp:nvSpPr>
        <dsp:cNvPr id="0" name=""/>
        <dsp:cNvSpPr/>
      </dsp:nvSpPr>
      <dsp:spPr>
        <a:xfrm>
          <a:off x="2351285" y="328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LGBT history month</a:t>
          </a:r>
        </a:p>
      </dsp:txBody>
      <dsp:txXfrm>
        <a:off x="2351285" y="3282"/>
        <a:ext cx="1784821" cy="1070892"/>
      </dsp:txXfrm>
    </dsp:sp>
    <dsp:sp modelId="{F1144652-75CB-429D-B3EA-3538F9209BD0}">
      <dsp:nvSpPr>
        <dsp:cNvPr id="0" name=""/>
        <dsp:cNvSpPr/>
      </dsp:nvSpPr>
      <dsp:spPr>
        <a:xfrm>
          <a:off x="4314589" y="328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International Women’s Day</a:t>
          </a:r>
        </a:p>
      </dsp:txBody>
      <dsp:txXfrm>
        <a:off x="4314589" y="3282"/>
        <a:ext cx="1784821" cy="1070892"/>
      </dsp:txXfrm>
    </dsp:sp>
    <dsp:sp modelId="{9360CA6E-2115-4E13-AFF5-4E3F749461B1}">
      <dsp:nvSpPr>
        <dsp:cNvPr id="0" name=""/>
        <dsp:cNvSpPr/>
      </dsp:nvSpPr>
      <dsp:spPr>
        <a:xfrm>
          <a:off x="6277892" y="328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World Autism Awareness Day</a:t>
          </a:r>
        </a:p>
      </dsp:txBody>
      <dsp:txXfrm>
        <a:off x="6277892" y="3282"/>
        <a:ext cx="1784821" cy="1070892"/>
      </dsp:txXfrm>
    </dsp:sp>
    <dsp:sp modelId="{8D415035-3BF9-4C89-AA48-62DE1C8B3C28}">
      <dsp:nvSpPr>
        <dsp:cNvPr id="0" name=""/>
        <dsp:cNvSpPr/>
      </dsp:nvSpPr>
      <dsp:spPr>
        <a:xfrm>
          <a:off x="8241196" y="328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World Intellectual Property Day  </a:t>
          </a:r>
        </a:p>
      </dsp:txBody>
      <dsp:txXfrm>
        <a:off x="8241196" y="3282"/>
        <a:ext cx="1784821" cy="1070892"/>
      </dsp:txXfrm>
    </dsp:sp>
    <dsp:sp modelId="{CEE5BBD8-4E50-48A6-9C19-7EA58E0A8E44}">
      <dsp:nvSpPr>
        <dsp:cNvPr id="0" name=""/>
        <dsp:cNvSpPr/>
      </dsp:nvSpPr>
      <dsp:spPr>
        <a:xfrm>
          <a:off x="387982" y="1252657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World MS Day</a:t>
          </a:r>
        </a:p>
      </dsp:txBody>
      <dsp:txXfrm>
        <a:off x="387982" y="1252657"/>
        <a:ext cx="1784821" cy="1070892"/>
      </dsp:txXfrm>
    </dsp:sp>
    <dsp:sp modelId="{76A29277-AA8C-4B4E-AC3F-95964EE2F752}">
      <dsp:nvSpPr>
        <dsp:cNvPr id="0" name=""/>
        <dsp:cNvSpPr/>
      </dsp:nvSpPr>
      <dsp:spPr>
        <a:xfrm>
          <a:off x="2351285" y="1252657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International Day Against Homophobia, Biphobia and Transphobia</a:t>
          </a:r>
        </a:p>
      </dsp:txBody>
      <dsp:txXfrm>
        <a:off x="2351285" y="1252657"/>
        <a:ext cx="1784821" cy="1070892"/>
      </dsp:txXfrm>
    </dsp:sp>
    <dsp:sp modelId="{2D629B3C-85AC-4483-B935-BC8911F6405B}">
      <dsp:nvSpPr>
        <dsp:cNvPr id="0" name=""/>
        <dsp:cNvSpPr/>
      </dsp:nvSpPr>
      <dsp:spPr>
        <a:xfrm>
          <a:off x="4314589" y="1252657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/>
            <a:t>Carers </a:t>
          </a:r>
          <a:r>
            <a:rPr lang="en-GB" sz="1600" b="1" kern="1200" dirty="0"/>
            <a:t>week</a:t>
          </a:r>
        </a:p>
      </dsp:txBody>
      <dsp:txXfrm>
        <a:off x="4314589" y="1252657"/>
        <a:ext cx="1784821" cy="1070892"/>
      </dsp:txXfrm>
    </dsp:sp>
    <dsp:sp modelId="{193B9C13-12CF-4FDE-8978-DCD8117B43D8}">
      <dsp:nvSpPr>
        <dsp:cNvPr id="0" name=""/>
        <dsp:cNvSpPr/>
      </dsp:nvSpPr>
      <dsp:spPr>
        <a:xfrm>
          <a:off x="6277892" y="1252657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LGBTQ Pride month</a:t>
          </a:r>
        </a:p>
      </dsp:txBody>
      <dsp:txXfrm>
        <a:off x="6277892" y="1252657"/>
        <a:ext cx="1784821" cy="1070892"/>
      </dsp:txXfrm>
    </dsp:sp>
    <dsp:sp modelId="{8B7F238E-9F00-4D57-81E9-4FBF0B796A3C}">
      <dsp:nvSpPr>
        <dsp:cNvPr id="0" name=""/>
        <dsp:cNvSpPr/>
      </dsp:nvSpPr>
      <dsp:spPr>
        <a:xfrm>
          <a:off x="8241196" y="1252657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South Asian Heritage Month</a:t>
          </a:r>
        </a:p>
      </dsp:txBody>
      <dsp:txXfrm>
        <a:off x="8241196" y="1252657"/>
        <a:ext cx="1784821" cy="1070892"/>
      </dsp:txXfrm>
    </dsp:sp>
    <dsp:sp modelId="{22BDAF71-4432-42C6-9B73-B352521116F2}">
      <dsp:nvSpPr>
        <dsp:cNvPr id="0" name=""/>
        <dsp:cNvSpPr/>
      </dsp:nvSpPr>
      <dsp:spPr>
        <a:xfrm>
          <a:off x="387982" y="250203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Black History Month</a:t>
          </a:r>
        </a:p>
      </dsp:txBody>
      <dsp:txXfrm>
        <a:off x="387982" y="2502032"/>
        <a:ext cx="1784821" cy="1070892"/>
      </dsp:txXfrm>
    </dsp:sp>
    <dsp:sp modelId="{FCC5CCB4-5778-4030-8964-D2901216758C}">
      <dsp:nvSpPr>
        <dsp:cNvPr id="0" name=""/>
        <dsp:cNvSpPr/>
      </dsp:nvSpPr>
      <dsp:spPr>
        <a:xfrm>
          <a:off x="2351285" y="250203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World Mental Health Day</a:t>
          </a:r>
        </a:p>
      </dsp:txBody>
      <dsp:txXfrm>
        <a:off x="2351285" y="2502032"/>
        <a:ext cx="1784821" cy="1070892"/>
      </dsp:txXfrm>
    </dsp:sp>
    <dsp:sp modelId="{DC7F47CB-3CCF-4F13-86C1-A1044CE556C4}">
      <dsp:nvSpPr>
        <dsp:cNvPr id="0" name=""/>
        <dsp:cNvSpPr/>
      </dsp:nvSpPr>
      <dsp:spPr>
        <a:xfrm>
          <a:off x="4314589" y="250203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World Menopause Day</a:t>
          </a:r>
        </a:p>
      </dsp:txBody>
      <dsp:txXfrm>
        <a:off x="4314589" y="2502032"/>
        <a:ext cx="1784821" cy="1070892"/>
      </dsp:txXfrm>
    </dsp:sp>
    <dsp:sp modelId="{B5603F48-336A-433F-A373-CF5592F1253D}">
      <dsp:nvSpPr>
        <dsp:cNvPr id="0" name=""/>
        <dsp:cNvSpPr/>
      </dsp:nvSpPr>
      <dsp:spPr>
        <a:xfrm>
          <a:off x="6277892" y="250203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National Mentoring Day</a:t>
          </a:r>
        </a:p>
      </dsp:txBody>
      <dsp:txXfrm>
        <a:off x="6277892" y="2502032"/>
        <a:ext cx="1784821" cy="1070892"/>
      </dsp:txXfrm>
    </dsp:sp>
    <dsp:sp modelId="{5F4BD948-2BA4-4F0D-B5BC-4672C18044F2}">
      <dsp:nvSpPr>
        <dsp:cNvPr id="0" name=""/>
        <dsp:cNvSpPr/>
      </dsp:nvSpPr>
      <dsp:spPr>
        <a:xfrm>
          <a:off x="8241196" y="2502032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Trans awareness month</a:t>
          </a:r>
        </a:p>
      </dsp:txBody>
      <dsp:txXfrm>
        <a:off x="8241196" y="2502032"/>
        <a:ext cx="1784821" cy="1070892"/>
      </dsp:txXfrm>
    </dsp:sp>
    <dsp:sp modelId="{91012D3C-C7B8-47E0-8D97-5D97F7DE5AE7}">
      <dsp:nvSpPr>
        <dsp:cNvPr id="0" name=""/>
        <dsp:cNvSpPr/>
      </dsp:nvSpPr>
      <dsp:spPr>
        <a:xfrm>
          <a:off x="1369634" y="3751406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International Day of Persons with Disabilities</a:t>
          </a:r>
        </a:p>
      </dsp:txBody>
      <dsp:txXfrm>
        <a:off x="1369634" y="3751406"/>
        <a:ext cx="1784821" cy="1070892"/>
      </dsp:txXfrm>
    </dsp:sp>
    <dsp:sp modelId="{8DF542D5-FE23-4B16-BA38-0150F5636358}">
      <dsp:nvSpPr>
        <dsp:cNvPr id="0" name=""/>
        <dsp:cNvSpPr/>
      </dsp:nvSpPr>
      <dsp:spPr>
        <a:xfrm>
          <a:off x="3332937" y="3751406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Religious festivals (e.g. Diwali, Hanukkah) </a:t>
          </a:r>
        </a:p>
      </dsp:txBody>
      <dsp:txXfrm>
        <a:off x="3332937" y="3751406"/>
        <a:ext cx="1784821" cy="1070892"/>
      </dsp:txXfrm>
    </dsp:sp>
    <dsp:sp modelId="{C3382DA2-0505-4F60-832A-388F5C00A480}">
      <dsp:nvSpPr>
        <dsp:cNvPr id="0" name=""/>
        <dsp:cNvSpPr/>
      </dsp:nvSpPr>
      <dsp:spPr>
        <a:xfrm>
          <a:off x="5296241" y="3751406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Other LGBTQ+ awareness days</a:t>
          </a:r>
        </a:p>
      </dsp:txBody>
      <dsp:txXfrm>
        <a:off x="5296241" y="3751406"/>
        <a:ext cx="1784821" cy="1070892"/>
      </dsp:txXfrm>
    </dsp:sp>
    <dsp:sp modelId="{B60ABEA1-A4E0-4AF0-9CBB-282B1CC3E577}">
      <dsp:nvSpPr>
        <dsp:cNvPr id="0" name=""/>
        <dsp:cNvSpPr/>
      </dsp:nvSpPr>
      <dsp:spPr>
        <a:xfrm>
          <a:off x="7259544" y="3751406"/>
          <a:ext cx="1784821" cy="10708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Other awareness days for different disabilities / </a:t>
          </a:r>
          <a:r>
            <a:rPr lang="en-GB" sz="1600" b="1" kern="1200" dirty="0" err="1"/>
            <a:t>neurodiversities</a:t>
          </a:r>
          <a:endParaRPr lang="en-GB" sz="1600" b="1" kern="1200" dirty="0"/>
        </a:p>
      </dsp:txBody>
      <dsp:txXfrm>
        <a:off x="7259544" y="3751406"/>
        <a:ext cx="1784821" cy="10708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1F8B6-6113-45CE-BD23-8D3D803B81C5}">
      <dsp:nvSpPr>
        <dsp:cNvPr id="0" name=""/>
        <dsp:cNvSpPr/>
      </dsp:nvSpPr>
      <dsp:spPr>
        <a:xfrm>
          <a:off x="0" y="241849"/>
          <a:ext cx="10414000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n-GB" sz="2400" kern="1200" dirty="0"/>
            <a:t>Created with input from each of </a:t>
          </a:r>
          <a:r>
            <a:rPr lang="en-GB" sz="2400" kern="1200" dirty="0">
              <a:solidFill>
                <a:schemeClr val="bg1"/>
              </a:solidFill>
            </a:rPr>
            <a:t>the </a:t>
          </a:r>
          <a:r>
            <a:rPr lang="en-GB" sz="24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Inclusive communities</a:t>
          </a:r>
          <a:r>
            <a:rPr lang="en-GB" sz="2400" kern="1200" dirty="0">
              <a:solidFill>
                <a:schemeClr val="bg1"/>
              </a:solidFill>
            </a:rPr>
            <a:t>:</a:t>
          </a:r>
          <a:br>
            <a:rPr lang="en-GB" sz="2400" kern="1200" dirty="0">
              <a:solidFill>
                <a:schemeClr val="bg1"/>
              </a:solidFill>
            </a:rPr>
          </a:br>
          <a:r>
            <a:rPr lang="en-GB" sz="24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&amp; ME</a:t>
          </a:r>
          <a:r>
            <a:rPr lang="en-GB" sz="2400" kern="1200" dirty="0"/>
            <a:t>  -  </a:t>
          </a:r>
          <a:r>
            <a:rPr lang="en-GB" sz="2400" kern="1200" dirty="0"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Ability</a:t>
          </a:r>
          <a:r>
            <a:rPr lang="en-GB" sz="2400" kern="1200" dirty="0"/>
            <a:t>  -  </a:t>
          </a:r>
          <a:r>
            <a:rPr lang="en-GB" sz="2400" kern="1200" dirty="0" err="1"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IPause</a:t>
          </a:r>
          <a:r>
            <a:rPr lang="en-GB" sz="2400" kern="1200" dirty="0"/>
            <a:t>  -  </a:t>
          </a:r>
          <a:r>
            <a:rPr lang="en-GB" sz="2400" kern="1200" dirty="0"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Futures</a:t>
          </a:r>
          <a:r>
            <a:rPr lang="en-GB" sz="2400" kern="1200" dirty="0"/>
            <a:t>  -  </a:t>
          </a:r>
          <a:r>
            <a:rPr lang="en-GB" sz="2400" kern="1200" dirty="0"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Out</a:t>
          </a:r>
          <a:r>
            <a:rPr lang="en-GB" sz="2400" kern="1200" dirty="0"/>
            <a:t>  -  </a:t>
          </a:r>
          <a:r>
            <a:rPr lang="en-GB" sz="2400" kern="1200" dirty="0"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Women in IP</a:t>
          </a:r>
          <a:endParaRPr lang="en-GB" sz="2400" kern="1200" dirty="0">
            <a:solidFill>
              <a:schemeClr val="bg1"/>
            </a:solidFill>
          </a:endParaRPr>
        </a:p>
      </dsp:txBody>
      <dsp:txXfrm>
        <a:off x="59399" y="301248"/>
        <a:ext cx="10295202" cy="1098002"/>
      </dsp:txXfrm>
    </dsp:sp>
    <dsp:sp modelId="{12D8406F-79FF-4FF0-937C-35FED67E1328}">
      <dsp:nvSpPr>
        <dsp:cNvPr id="0" name=""/>
        <dsp:cNvSpPr/>
      </dsp:nvSpPr>
      <dsp:spPr>
        <a:xfrm>
          <a:off x="0" y="1645850"/>
          <a:ext cx="10414000" cy="121680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Real-life examples illustrating what allyship means to our communities.</a:t>
          </a:r>
        </a:p>
      </dsp:txBody>
      <dsp:txXfrm>
        <a:off x="59399" y="1705249"/>
        <a:ext cx="10295202" cy="1098002"/>
      </dsp:txXfrm>
    </dsp:sp>
    <dsp:sp modelId="{29D4B0FF-2F9B-4DA1-8A02-DC69B0DC2D20}">
      <dsp:nvSpPr>
        <dsp:cNvPr id="0" name=""/>
        <dsp:cNvSpPr/>
      </dsp:nvSpPr>
      <dsp:spPr>
        <a:xfrm>
          <a:off x="0" y="3049850"/>
          <a:ext cx="10414000" cy="121680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Information and resources to help allies support </a:t>
          </a:r>
          <a:r>
            <a:rPr lang="en-GB" sz="2400" kern="1200" dirty="0"/>
            <a:t>our communities</a:t>
          </a:r>
          <a:r>
            <a:rPr lang="en-US" sz="2400" kern="1200" dirty="0"/>
            <a:t>.</a:t>
          </a:r>
          <a:endParaRPr lang="en-GB" sz="2400" kern="1200" dirty="0"/>
        </a:p>
      </dsp:txBody>
      <dsp:txXfrm>
        <a:off x="59399" y="3109249"/>
        <a:ext cx="10295202" cy="109800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682A7-C78D-45AF-9D4C-00429A623635}">
      <dsp:nvSpPr>
        <dsp:cNvPr id="0" name=""/>
        <dsp:cNvSpPr/>
      </dsp:nvSpPr>
      <dsp:spPr>
        <a:xfrm>
          <a:off x="387982" y="3282"/>
          <a:ext cx="1784821" cy="10708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IP Inclusive website and LinkedIn</a:t>
          </a:r>
        </a:p>
      </dsp:txBody>
      <dsp:txXfrm>
        <a:off x="387982" y="3282"/>
        <a:ext cx="1784821" cy="1070892"/>
      </dsp:txXfrm>
    </dsp:sp>
    <dsp:sp modelId="{08D990AC-D6D6-4100-A43B-D3A91F728083}">
      <dsp:nvSpPr>
        <dsp:cNvPr id="0" name=""/>
        <dsp:cNvSpPr/>
      </dsp:nvSpPr>
      <dsp:spPr>
        <a:xfrm>
          <a:off x="2351285" y="328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IP &amp; ME website and LinkedIn</a:t>
          </a:r>
        </a:p>
      </dsp:txBody>
      <dsp:txXfrm>
        <a:off x="2351285" y="3282"/>
        <a:ext cx="1784821" cy="1070892"/>
      </dsp:txXfrm>
    </dsp:sp>
    <dsp:sp modelId="{43B28A3D-6949-4A02-80C7-CEFC33B2925F}">
      <dsp:nvSpPr>
        <dsp:cNvPr id="0" name=""/>
        <dsp:cNvSpPr/>
      </dsp:nvSpPr>
      <dsp:spPr>
        <a:xfrm>
          <a:off x="4314589" y="3282"/>
          <a:ext cx="1784821" cy="10708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 err="1"/>
            <a:t>IPause</a:t>
          </a:r>
          <a:r>
            <a:rPr lang="en-GB" sz="1400" b="1" kern="1200" dirty="0"/>
            <a:t> website, LinkedIn and </a:t>
          </a:r>
          <a:r>
            <a:rPr lang="en-GB" sz="1400" b="1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Resources document</a:t>
          </a:r>
          <a:endParaRPr lang="en-GB" sz="1400" b="1" kern="1200" dirty="0"/>
        </a:p>
      </dsp:txBody>
      <dsp:txXfrm>
        <a:off x="4314589" y="3282"/>
        <a:ext cx="1784821" cy="1070892"/>
      </dsp:txXfrm>
    </dsp:sp>
    <dsp:sp modelId="{EE1E7A70-21F4-48E0-92DE-34C458586CB0}">
      <dsp:nvSpPr>
        <dsp:cNvPr id="0" name=""/>
        <dsp:cNvSpPr/>
      </dsp:nvSpPr>
      <dsp:spPr>
        <a:xfrm>
          <a:off x="6277892" y="3282"/>
          <a:ext cx="1784821" cy="10708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IP Ability website, LinkedIn and </a:t>
          </a:r>
          <a:r>
            <a:rPr lang="en-GB" sz="1400" b="1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Resources document</a:t>
          </a:r>
          <a:endParaRPr lang="en-GB" sz="1400" b="1" kern="1200" dirty="0"/>
        </a:p>
      </dsp:txBody>
      <dsp:txXfrm>
        <a:off x="6277892" y="3282"/>
        <a:ext cx="1784821" cy="1070892"/>
      </dsp:txXfrm>
    </dsp:sp>
    <dsp:sp modelId="{C133F33B-5401-4575-9C24-7D418F0B04FE}">
      <dsp:nvSpPr>
        <dsp:cNvPr id="0" name=""/>
        <dsp:cNvSpPr/>
      </dsp:nvSpPr>
      <dsp:spPr>
        <a:xfrm>
          <a:off x="8241196" y="3282"/>
          <a:ext cx="1784821" cy="107089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Women in IP website and LinkedIn</a:t>
          </a:r>
        </a:p>
      </dsp:txBody>
      <dsp:txXfrm>
        <a:off x="8241196" y="3282"/>
        <a:ext cx="1784821" cy="1070892"/>
      </dsp:txXfrm>
    </dsp:sp>
    <dsp:sp modelId="{38A5BD6D-7A5A-4160-80C2-E66345F56DD2}">
      <dsp:nvSpPr>
        <dsp:cNvPr id="0" name=""/>
        <dsp:cNvSpPr/>
      </dsp:nvSpPr>
      <dsp:spPr>
        <a:xfrm>
          <a:off x="387982" y="1252657"/>
          <a:ext cx="1784821" cy="10708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IP Out website and LinkedIn</a:t>
          </a:r>
        </a:p>
      </dsp:txBody>
      <dsp:txXfrm>
        <a:off x="387982" y="1252657"/>
        <a:ext cx="1784821" cy="1070892"/>
      </dsp:txXfrm>
    </dsp:sp>
    <dsp:sp modelId="{66A58BA4-72FB-42A3-A0E5-E666691CD367}">
      <dsp:nvSpPr>
        <dsp:cNvPr id="0" name=""/>
        <dsp:cNvSpPr/>
      </dsp:nvSpPr>
      <dsp:spPr>
        <a:xfrm>
          <a:off x="2351285" y="1252657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IP Futures website and LinkedIn</a:t>
          </a:r>
        </a:p>
      </dsp:txBody>
      <dsp:txXfrm>
        <a:off x="2351285" y="1252657"/>
        <a:ext cx="1784821" cy="1070892"/>
      </dsp:txXfrm>
    </dsp:sp>
    <dsp:sp modelId="{C35C278E-9DE1-48AB-BF11-C6E0DB91E1FB}">
      <dsp:nvSpPr>
        <dsp:cNvPr id="0" name=""/>
        <dsp:cNvSpPr/>
      </dsp:nvSpPr>
      <dsp:spPr>
        <a:xfrm>
          <a:off x="4314589" y="1252657"/>
          <a:ext cx="1784821" cy="10708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Chartered Institute of Patent Attorneys (CIPA) </a:t>
          </a:r>
        </a:p>
      </dsp:txBody>
      <dsp:txXfrm>
        <a:off x="4314589" y="1252657"/>
        <a:ext cx="1784821" cy="1070892"/>
      </dsp:txXfrm>
    </dsp:sp>
    <dsp:sp modelId="{254ECF7D-E1E0-4B85-89B5-E285A8E2293E}">
      <dsp:nvSpPr>
        <dsp:cNvPr id="0" name=""/>
        <dsp:cNvSpPr/>
      </dsp:nvSpPr>
      <dsp:spPr>
        <a:xfrm>
          <a:off x="6277892" y="1252657"/>
          <a:ext cx="1784821" cy="10708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Chartered Institute of Trade Mark Attorneys (CITMA)</a:t>
          </a:r>
        </a:p>
      </dsp:txBody>
      <dsp:txXfrm>
        <a:off x="6277892" y="1252657"/>
        <a:ext cx="1784821" cy="1070892"/>
      </dsp:txXfrm>
    </dsp:sp>
    <dsp:sp modelId="{C3B6564B-957C-4251-91B6-0346A260EA1B}">
      <dsp:nvSpPr>
        <dsp:cNvPr id="0" name=""/>
        <dsp:cNvSpPr/>
      </dsp:nvSpPr>
      <dsp:spPr>
        <a:xfrm>
          <a:off x="8241196" y="1252657"/>
          <a:ext cx="1784821" cy="107089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Inclusive Employers</a:t>
          </a:r>
        </a:p>
      </dsp:txBody>
      <dsp:txXfrm>
        <a:off x="8241196" y="1252657"/>
        <a:ext cx="1784821" cy="1070892"/>
      </dsp:txXfrm>
    </dsp:sp>
    <dsp:sp modelId="{97CD3CC7-32D4-40CE-9013-970B36A6CD1A}">
      <dsp:nvSpPr>
        <dsp:cNvPr id="0" name=""/>
        <dsp:cNvSpPr/>
      </dsp:nvSpPr>
      <dsp:spPr>
        <a:xfrm>
          <a:off x="387982" y="2502032"/>
          <a:ext cx="1784821" cy="10708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National Autistic Society</a:t>
          </a:r>
        </a:p>
      </dsp:txBody>
      <dsp:txXfrm>
        <a:off x="387982" y="2502032"/>
        <a:ext cx="1784821" cy="1070892"/>
      </dsp:txXfrm>
    </dsp:sp>
    <dsp:sp modelId="{16E0FEC7-5261-45B3-B0FF-5D9E7AF1AEB5}">
      <dsp:nvSpPr>
        <dsp:cNvPr id="0" name=""/>
        <dsp:cNvSpPr/>
      </dsp:nvSpPr>
      <dsp:spPr>
        <a:xfrm>
          <a:off x="2351285" y="2502032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Regional and university EDI groups, e.g. Birmingham Law Society</a:t>
          </a:r>
        </a:p>
      </dsp:txBody>
      <dsp:txXfrm>
        <a:off x="2351285" y="2502032"/>
        <a:ext cx="1784821" cy="1070892"/>
      </dsp:txXfrm>
    </dsp:sp>
    <dsp:sp modelId="{AFCC979E-6FDA-4490-A277-557FDFEF29C4}">
      <dsp:nvSpPr>
        <dsp:cNvPr id="0" name=""/>
        <dsp:cNvSpPr/>
      </dsp:nvSpPr>
      <dsp:spPr>
        <a:xfrm>
          <a:off x="4314589" y="2502032"/>
          <a:ext cx="1784821" cy="10708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Access to Work scheme</a:t>
          </a:r>
        </a:p>
      </dsp:txBody>
      <dsp:txXfrm>
        <a:off x="4314589" y="2502032"/>
        <a:ext cx="1784821" cy="1070892"/>
      </dsp:txXfrm>
    </dsp:sp>
    <dsp:sp modelId="{1A7A4CB5-6B5D-4380-AABA-B7A63DDE0D4A}">
      <dsp:nvSpPr>
        <dsp:cNvPr id="0" name=""/>
        <dsp:cNvSpPr/>
      </dsp:nvSpPr>
      <dsp:spPr>
        <a:xfrm>
          <a:off x="6277892" y="2502032"/>
          <a:ext cx="1784821" cy="10708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b="1" kern="1200" dirty="0" err="1"/>
            <a:t>Carers</a:t>
          </a:r>
          <a:r>
            <a:rPr lang="nl-NL" sz="1400" b="1" kern="1200" dirty="0"/>
            <a:t> UK</a:t>
          </a:r>
          <a:endParaRPr lang="en-GB" sz="1400" b="1" kern="1200" dirty="0"/>
        </a:p>
      </dsp:txBody>
      <dsp:txXfrm>
        <a:off x="6277892" y="2502032"/>
        <a:ext cx="1784821" cy="1070892"/>
      </dsp:txXfrm>
    </dsp:sp>
    <dsp:sp modelId="{CEC8AD0E-F625-44D7-A1DF-FD66DA22E6F5}">
      <dsp:nvSpPr>
        <dsp:cNvPr id="0" name=""/>
        <dsp:cNvSpPr/>
      </dsp:nvSpPr>
      <dsp:spPr>
        <a:xfrm>
          <a:off x="8241196" y="2502032"/>
          <a:ext cx="1784821" cy="107089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/>
            <a:t>Law </a:t>
          </a:r>
          <a:r>
            <a:rPr lang="en-GB" sz="1400" b="1" kern="1200" dirty="0"/>
            <a:t>Society Networks:</a:t>
          </a:r>
        </a:p>
      </dsp:txBody>
      <dsp:txXfrm>
        <a:off x="8241196" y="2502032"/>
        <a:ext cx="1784821" cy="1070892"/>
      </dsp:txXfrm>
    </dsp:sp>
    <dsp:sp modelId="{97BB74DD-6A61-4F18-AE18-4566DD27871D}">
      <dsp:nvSpPr>
        <dsp:cNvPr id="0" name=""/>
        <dsp:cNvSpPr/>
      </dsp:nvSpPr>
      <dsp:spPr>
        <a:xfrm>
          <a:off x="387982" y="3751406"/>
          <a:ext cx="1784821" cy="107089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Disabled Solicitors Network</a:t>
          </a:r>
        </a:p>
      </dsp:txBody>
      <dsp:txXfrm>
        <a:off x="387982" y="3751406"/>
        <a:ext cx="1784821" cy="1070892"/>
      </dsp:txXfrm>
    </dsp:sp>
    <dsp:sp modelId="{774CF601-087E-465A-9FA0-BF421C9C87CF}">
      <dsp:nvSpPr>
        <dsp:cNvPr id="0" name=""/>
        <dsp:cNvSpPr/>
      </dsp:nvSpPr>
      <dsp:spPr>
        <a:xfrm>
          <a:off x="2351285" y="3751406"/>
          <a:ext cx="1784821" cy="10708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Ethnic Solicitors Network</a:t>
          </a:r>
        </a:p>
      </dsp:txBody>
      <dsp:txXfrm>
        <a:off x="2351285" y="3751406"/>
        <a:ext cx="1784821" cy="1070892"/>
      </dsp:txXfrm>
    </dsp:sp>
    <dsp:sp modelId="{0246F36F-2BD3-4B53-9F8C-4DCE1189A484}">
      <dsp:nvSpPr>
        <dsp:cNvPr id="0" name=""/>
        <dsp:cNvSpPr/>
      </dsp:nvSpPr>
      <dsp:spPr>
        <a:xfrm>
          <a:off x="4314589" y="3751406"/>
          <a:ext cx="1784821" cy="10708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Junior Solicitors Network</a:t>
          </a:r>
        </a:p>
      </dsp:txBody>
      <dsp:txXfrm>
        <a:off x="4314589" y="3751406"/>
        <a:ext cx="1784821" cy="1070892"/>
      </dsp:txXfrm>
    </dsp:sp>
    <dsp:sp modelId="{F6DEA6EB-FC95-469E-BFA7-D50191AA6B36}">
      <dsp:nvSpPr>
        <dsp:cNvPr id="0" name=""/>
        <dsp:cNvSpPr/>
      </dsp:nvSpPr>
      <dsp:spPr>
        <a:xfrm>
          <a:off x="6277892" y="3751406"/>
          <a:ext cx="1784821" cy="10708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LGBTQ+ Solicitors Network</a:t>
          </a:r>
        </a:p>
      </dsp:txBody>
      <dsp:txXfrm>
        <a:off x="6277892" y="3751406"/>
        <a:ext cx="1784821" cy="1070892"/>
      </dsp:txXfrm>
    </dsp:sp>
    <dsp:sp modelId="{E6200AEF-1EE1-4BD3-986E-4D3E651B8406}">
      <dsp:nvSpPr>
        <dsp:cNvPr id="0" name=""/>
        <dsp:cNvSpPr/>
      </dsp:nvSpPr>
      <dsp:spPr>
        <a:xfrm>
          <a:off x="8241196" y="3751406"/>
          <a:ext cx="1784821" cy="107089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/>
            <a:t>Women Solicitors Network</a:t>
          </a:r>
        </a:p>
      </dsp:txBody>
      <dsp:txXfrm>
        <a:off x="8241196" y="3751406"/>
        <a:ext cx="1784821" cy="107089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3FFF1-4E15-4E90-B423-236768BB0E9E}">
      <dsp:nvSpPr>
        <dsp:cNvPr id="0" name=""/>
        <dsp:cNvSpPr/>
      </dsp:nvSpPr>
      <dsp:spPr>
        <a:xfrm>
          <a:off x="0" y="26259"/>
          <a:ext cx="10384631" cy="4867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For more on the basics of Allyship:</a:t>
          </a:r>
          <a:endParaRPr lang="en-GB" sz="2000" b="0" kern="1200" dirty="0"/>
        </a:p>
      </dsp:txBody>
      <dsp:txXfrm>
        <a:off x="23760" y="50019"/>
        <a:ext cx="10337111" cy="439200"/>
      </dsp:txXfrm>
    </dsp:sp>
    <dsp:sp modelId="{0C131F5B-6AAB-4E7B-9519-391B5C05F0D4}">
      <dsp:nvSpPr>
        <dsp:cNvPr id="0" name=""/>
        <dsp:cNvSpPr/>
      </dsp:nvSpPr>
      <dsp:spPr>
        <a:xfrm>
          <a:off x="0" y="512979"/>
          <a:ext cx="10384631" cy="1372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971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kern="1200" dirty="0"/>
            <a:t>See </a:t>
          </a:r>
          <a:r>
            <a:rPr lang="en-US" sz="2000" b="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IP </a:t>
          </a:r>
          <a:r>
            <a:rPr lang="en-US" sz="2000" b="0" kern="1200" dirty="0" err="1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Inclusive’s</a:t>
          </a:r>
          <a:r>
            <a:rPr lang="en-US" sz="2000" b="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 EDI Starter Pack – Part 2 – Allyship: The Basics</a:t>
          </a:r>
          <a:endParaRPr lang="en-GB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b="0" kern="1200" dirty="0"/>
            <a:t>Read </a:t>
          </a:r>
          <a:r>
            <a:rPr lang="en-GB" sz="2000" b="0" kern="1200" dirty="0">
              <a:solidFill>
                <a:schemeClr val="tx1"/>
              </a:solidFill>
            </a:rPr>
            <a:t>the report from our 2020 </a:t>
          </a:r>
          <a:r>
            <a:rPr lang="en-GB" sz="2000" b="0" kern="1200" dirty="0">
              <a:solidFill>
                <a:schemeClr val="tx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‘Allies and Supporters’ event</a:t>
          </a:r>
          <a:endParaRPr lang="en-GB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b="0" kern="1200" dirty="0">
              <a:solidFill>
                <a:schemeClr val="tx1"/>
              </a:solidFill>
            </a:rPr>
            <a:t>Watch our 2019 </a:t>
          </a:r>
          <a:r>
            <a:rPr lang="en-GB" sz="2000" b="0" kern="120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webinar ‘Inclusive Leadership – From the Top Down and the Bottom Up’</a:t>
          </a:r>
          <a:endParaRPr lang="en-GB" sz="2000" b="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b="0" kern="1200" dirty="0">
              <a:solidFill>
                <a:schemeClr val="tx1"/>
              </a:solidFill>
            </a:rPr>
            <a:t>View the slides from our 2018 talk by Focal Point Training on </a:t>
          </a:r>
          <a:r>
            <a:rPr lang="en-GB" sz="2000" b="0" kern="1200" dirty="0">
              <a:solidFill>
                <a:schemeClr val="tx1"/>
              </a:solidFill>
              <a:hlinkClick xmlns:r="http://schemas.openxmlformats.org/officeDocument/2006/relationships"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‘D&amp;I champions’</a:t>
          </a:r>
          <a:endParaRPr lang="en-GB" sz="2000" b="0" kern="1200" dirty="0">
            <a:solidFill>
              <a:schemeClr val="tx1"/>
            </a:solidFill>
          </a:endParaRPr>
        </a:p>
      </dsp:txBody>
      <dsp:txXfrm>
        <a:off x="0" y="512979"/>
        <a:ext cx="10384631" cy="1372410"/>
      </dsp:txXfrm>
    </dsp:sp>
    <dsp:sp modelId="{02FAE7A7-2D10-4A1F-B2BA-7884EB71F63A}">
      <dsp:nvSpPr>
        <dsp:cNvPr id="0" name=""/>
        <dsp:cNvSpPr/>
      </dsp:nvSpPr>
      <dsp:spPr>
        <a:xfrm>
          <a:off x="0" y="1885389"/>
          <a:ext cx="10384631" cy="486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kern="1200" dirty="0"/>
            <a:t>Consider signing:</a:t>
          </a:r>
        </a:p>
      </dsp:txBody>
      <dsp:txXfrm>
        <a:off x="23760" y="1909149"/>
        <a:ext cx="10337111" cy="439200"/>
      </dsp:txXfrm>
    </dsp:sp>
    <dsp:sp modelId="{1EA72411-FF23-45F3-B751-EE17872B245C}">
      <dsp:nvSpPr>
        <dsp:cNvPr id="0" name=""/>
        <dsp:cNvSpPr/>
      </dsp:nvSpPr>
      <dsp:spPr>
        <a:xfrm>
          <a:off x="0" y="2372109"/>
          <a:ext cx="10384631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971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b="0" kern="1200" dirty="0"/>
            <a:t>IP </a:t>
          </a:r>
          <a:r>
            <a:rPr lang="en-GB" sz="2000" b="0" kern="1200" dirty="0" err="1"/>
            <a:t>Inclusive’s</a:t>
          </a:r>
          <a:r>
            <a:rPr lang="en-GB" sz="2000" b="0" kern="1200" dirty="0"/>
            <a:t> Allies’ Pledge</a:t>
          </a:r>
        </a:p>
      </dsp:txBody>
      <dsp:txXfrm>
        <a:off x="0" y="2372109"/>
        <a:ext cx="10384631" cy="430560"/>
      </dsp:txXfrm>
    </dsp:sp>
    <dsp:sp modelId="{17E08874-AC1E-4718-BD9E-DC820974F8A7}">
      <dsp:nvSpPr>
        <dsp:cNvPr id="0" name=""/>
        <dsp:cNvSpPr/>
      </dsp:nvSpPr>
      <dsp:spPr>
        <a:xfrm>
          <a:off x="0" y="2802669"/>
          <a:ext cx="10384631" cy="4867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Hold an internal discussion or workshop:</a:t>
          </a:r>
          <a:endParaRPr lang="en-GB" sz="2000" b="0" kern="1200" dirty="0"/>
        </a:p>
      </dsp:txBody>
      <dsp:txXfrm>
        <a:off x="23760" y="2826429"/>
        <a:ext cx="10337111" cy="439200"/>
      </dsp:txXfrm>
    </dsp:sp>
    <dsp:sp modelId="{3757580B-A38E-4ECF-9DDD-38CB27FD656E}">
      <dsp:nvSpPr>
        <dsp:cNvPr id="0" name=""/>
        <dsp:cNvSpPr/>
      </dsp:nvSpPr>
      <dsp:spPr>
        <a:xfrm>
          <a:off x="0" y="3289389"/>
          <a:ext cx="10384631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971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kern="1200" dirty="0"/>
            <a:t>To talk about these guidelines</a:t>
          </a:r>
          <a:endParaRPr lang="en-GB" sz="2000" b="0" kern="1200" dirty="0"/>
        </a:p>
      </dsp:txBody>
      <dsp:txXfrm>
        <a:off x="0" y="3289389"/>
        <a:ext cx="10384631" cy="430560"/>
      </dsp:txXfrm>
    </dsp:sp>
    <dsp:sp modelId="{DA6520A4-7B6F-475C-9FCC-6837B1CE4976}">
      <dsp:nvSpPr>
        <dsp:cNvPr id="0" name=""/>
        <dsp:cNvSpPr/>
      </dsp:nvSpPr>
      <dsp:spPr>
        <a:xfrm>
          <a:off x="0" y="3719949"/>
          <a:ext cx="10384631" cy="4867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kern="1200" dirty="0"/>
            <a:t>Agree company- or team-wide expectations:</a:t>
          </a:r>
        </a:p>
      </dsp:txBody>
      <dsp:txXfrm>
        <a:off x="23760" y="3743709"/>
        <a:ext cx="10337111" cy="439200"/>
      </dsp:txXfrm>
    </dsp:sp>
    <dsp:sp modelId="{D4B6A690-5F44-4612-896C-6C2F7BD8AF05}">
      <dsp:nvSpPr>
        <dsp:cNvPr id="0" name=""/>
        <dsp:cNvSpPr/>
      </dsp:nvSpPr>
      <dsp:spPr>
        <a:xfrm>
          <a:off x="0" y="4206669"/>
          <a:ext cx="10384631" cy="686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9712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kern="1200" dirty="0"/>
            <a:t>For </a:t>
          </a:r>
          <a:r>
            <a:rPr lang="en-GB" sz="2000" b="0" kern="1200" dirty="0"/>
            <a:t>behaviour</a:t>
          </a:r>
          <a:r>
            <a:rPr lang="en-US" sz="2000" b="0" kern="1200" dirty="0"/>
            <a:t> towards one another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0" kern="1200" dirty="0"/>
            <a:t>And how that might play out in practice</a:t>
          </a:r>
        </a:p>
      </dsp:txBody>
      <dsp:txXfrm>
        <a:off x="0" y="4206669"/>
        <a:ext cx="10384631" cy="6862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4E2704-159F-40C0-B913-E8B51126D6CE}">
      <dsp:nvSpPr>
        <dsp:cNvPr id="0" name=""/>
        <dsp:cNvSpPr/>
      </dsp:nvSpPr>
      <dsp:spPr>
        <a:xfrm>
          <a:off x="4165599" y="1774"/>
          <a:ext cx="6248400" cy="960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create a safe space where everyone feels valued and supported.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create a sense of community.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create a place where everyone can thrive and be themselves.</a:t>
          </a:r>
        </a:p>
      </dsp:txBody>
      <dsp:txXfrm>
        <a:off x="4165599" y="121894"/>
        <a:ext cx="5888039" cy="720723"/>
      </dsp:txXfrm>
    </dsp:sp>
    <dsp:sp modelId="{84053B96-1F84-4015-90AE-0366E9BE9E78}">
      <dsp:nvSpPr>
        <dsp:cNvPr id="0" name=""/>
        <dsp:cNvSpPr/>
      </dsp:nvSpPr>
      <dsp:spPr>
        <a:xfrm>
          <a:off x="0" y="1774"/>
          <a:ext cx="4165600" cy="960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Actively promoting inclusion</a:t>
          </a:r>
        </a:p>
      </dsp:txBody>
      <dsp:txXfrm>
        <a:off x="46910" y="48684"/>
        <a:ext cx="4071780" cy="867143"/>
      </dsp:txXfrm>
    </dsp:sp>
    <dsp:sp modelId="{6701624D-919F-43F4-82E7-8CA736ECBCB6}">
      <dsp:nvSpPr>
        <dsp:cNvPr id="0" name=""/>
        <dsp:cNvSpPr/>
      </dsp:nvSpPr>
      <dsp:spPr>
        <a:xfrm>
          <a:off x="4165599" y="1058834"/>
          <a:ext cx="6248400" cy="960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level the playing field.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empower others.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Sharing the burden.</a:t>
          </a:r>
        </a:p>
      </dsp:txBody>
      <dsp:txXfrm>
        <a:off x="4165599" y="1178954"/>
        <a:ext cx="5888039" cy="720723"/>
      </dsp:txXfrm>
    </dsp:sp>
    <dsp:sp modelId="{C037AA13-A6AF-4EEF-9417-B1557AEA198F}">
      <dsp:nvSpPr>
        <dsp:cNvPr id="0" name=""/>
        <dsp:cNvSpPr/>
      </dsp:nvSpPr>
      <dsp:spPr>
        <a:xfrm>
          <a:off x="0" y="1058834"/>
          <a:ext cx="4165600" cy="960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Using your own position in a group to stand up for others</a:t>
          </a:r>
          <a:endParaRPr lang="en-GB" sz="1600" kern="1200" dirty="0"/>
        </a:p>
      </dsp:txBody>
      <dsp:txXfrm>
        <a:off x="46910" y="1105744"/>
        <a:ext cx="4071780" cy="867143"/>
      </dsp:txXfrm>
    </dsp:sp>
    <dsp:sp modelId="{AB10E2A2-3611-4405-9959-1EF1F0F0E6F0}">
      <dsp:nvSpPr>
        <dsp:cNvPr id="0" name=""/>
        <dsp:cNvSpPr/>
      </dsp:nvSpPr>
      <dsp:spPr>
        <a:xfrm>
          <a:off x="4165599" y="2115893"/>
          <a:ext cx="6248400" cy="960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Dismantling the systems that are disadvantaging </a:t>
          </a:r>
          <a:r>
            <a:rPr lang="en-GB" sz="1300" kern="1200" noProof="0" dirty="0"/>
            <a:t>marginalised</a:t>
          </a:r>
          <a:r>
            <a:rPr lang="en-US" sz="1300" kern="1200" dirty="0"/>
            <a:t> groups.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Remember that inequalities still exist, both in society and the IP professions, which can affect some people's capacity to thrive, contribute and develop.</a:t>
          </a:r>
          <a:endParaRPr lang="en-GB" sz="1300" kern="1200" dirty="0"/>
        </a:p>
      </dsp:txBody>
      <dsp:txXfrm>
        <a:off x="4165599" y="2236013"/>
        <a:ext cx="5888039" cy="720723"/>
      </dsp:txXfrm>
    </dsp:sp>
    <dsp:sp modelId="{3013E1AF-C283-44A5-BCC5-C9C1995C976F}">
      <dsp:nvSpPr>
        <dsp:cNvPr id="0" name=""/>
        <dsp:cNvSpPr/>
      </dsp:nvSpPr>
      <dsp:spPr>
        <a:xfrm>
          <a:off x="0" y="2115893"/>
          <a:ext cx="4165600" cy="960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noProof="0" dirty="0"/>
            <a:t>Recognising</a:t>
          </a:r>
          <a:r>
            <a:rPr lang="en-US" sz="1600" kern="1200" dirty="0"/>
            <a:t> the advantages that you have that others may not have and using these to help them access the same things you can</a:t>
          </a:r>
          <a:endParaRPr lang="en-GB" sz="1600" kern="1200" dirty="0"/>
        </a:p>
      </dsp:txBody>
      <dsp:txXfrm>
        <a:off x="46910" y="2162803"/>
        <a:ext cx="4071780" cy="867143"/>
      </dsp:txXfrm>
    </dsp:sp>
    <dsp:sp modelId="{CD8576C5-427B-4003-9B9E-24FEE960ED38}">
      <dsp:nvSpPr>
        <dsp:cNvPr id="0" name=""/>
        <dsp:cNvSpPr/>
      </dsp:nvSpPr>
      <dsp:spPr>
        <a:xfrm>
          <a:off x="4165599" y="3172953"/>
          <a:ext cx="6248400" cy="960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To benefit everyone in the team and the business as a whole.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 dirty="0"/>
            <a:t>To </a:t>
          </a:r>
          <a:r>
            <a:rPr lang="en-GB" sz="1300" kern="1200" dirty="0"/>
            <a:t>increase confidence.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encourage other people to be allies too.</a:t>
          </a:r>
        </a:p>
      </dsp:txBody>
      <dsp:txXfrm>
        <a:off x="4165599" y="3293073"/>
        <a:ext cx="5888039" cy="720723"/>
      </dsp:txXfrm>
    </dsp:sp>
    <dsp:sp modelId="{13865451-A0D3-434C-A481-4A73ECCDC900}">
      <dsp:nvSpPr>
        <dsp:cNvPr id="0" name=""/>
        <dsp:cNvSpPr/>
      </dsp:nvSpPr>
      <dsp:spPr>
        <a:xfrm>
          <a:off x="0" y="3172953"/>
          <a:ext cx="4165600" cy="960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Intentional, positive and conscious efforts</a:t>
          </a:r>
          <a:endParaRPr lang="en-GB" sz="1600" kern="1200" dirty="0"/>
        </a:p>
      </dsp:txBody>
      <dsp:txXfrm>
        <a:off x="46910" y="3219863"/>
        <a:ext cx="4071780" cy="867143"/>
      </dsp:txXfrm>
    </dsp:sp>
    <dsp:sp modelId="{03C7772D-D564-436D-ADF2-D988D753D49D}">
      <dsp:nvSpPr>
        <dsp:cNvPr id="0" name=""/>
        <dsp:cNvSpPr/>
      </dsp:nvSpPr>
      <dsp:spPr>
        <a:xfrm>
          <a:off x="4165599" y="4230012"/>
          <a:ext cx="6248400" cy="9609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promote meaningful and lasting change.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b="0" i="0" kern="1200" dirty="0"/>
            <a:t>So that it’s part of everyday </a:t>
          </a:r>
          <a:r>
            <a:rPr lang="en-US" sz="1300" b="0" i="0" kern="1200" dirty="0" err="1"/>
            <a:t>behaviour</a:t>
          </a:r>
          <a:r>
            <a:rPr lang="en-US" sz="1300" b="0" i="0" kern="1200" dirty="0"/>
            <a:t>.</a:t>
          </a:r>
          <a:endParaRPr lang="en-GB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kern="1200" dirty="0"/>
            <a:t>To keep the conversation going.</a:t>
          </a:r>
        </a:p>
      </dsp:txBody>
      <dsp:txXfrm>
        <a:off x="4165599" y="4350132"/>
        <a:ext cx="5888039" cy="720723"/>
      </dsp:txXfrm>
    </dsp:sp>
    <dsp:sp modelId="{74618D44-B137-4CB0-82E1-5E772E90C765}">
      <dsp:nvSpPr>
        <dsp:cNvPr id="0" name=""/>
        <dsp:cNvSpPr/>
      </dsp:nvSpPr>
      <dsp:spPr>
        <a:xfrm>
          <a:off x="0" y="4230012"/>
          <a:ext cx="4165600" cy="960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Taking action, even when no one is looking</a:t>
          </a:r>
          <a:endParaRPr lang="en-GB" sz="1600" kern="1200" dirty="0"/>
        </a:p>
      </dsp:txBody>
      <dsp:txXfrm>
        <a:off x="46910" y="4276922"/>
        <a:ext cx="4071780" cy="8671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B3976-E5DE-40A3-A7EC-3FA4A784F99D}">
      <dsp:nvSpPr>
        <dsp:cNvPr id="0" name=""/>
        <dsp:cNvSpPr/>
      </dsp:nvSpPr>
      <dsp:spPr>
        <a:xfrm>
          <a:off x="0" y="9931"/>
          <a:ext cx="10414000" cy="7125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The IP Inclusive communities all welcome allies.</a:t>
          </a:r>
        </a:p>
      </dsp:txBody>
      <dsp:txXfrm>
        <a:off x="34783" y="44714"/>
        <a:ext cx="10344434" cy="642964"/>
      </dsp:txXfrm>
    </dsp:sp>
    <dsp:sp modelId="{9B7C581F-DB4A-4A3F-AA5B-9CBDB15C9838}">
      <dsp:nvSpPr>
        <dsp:cNvPr id="0" name=""/>
        <dsp:cNvSpPr/>
      </dsp:nvSpPr>
      <dsp:spPr>
        <a:xfrm>
          <a:off x="0" y="722461"/>
          <a:ext cx="10414000" cy="2221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300" kern="1200" dirty="0"/>
            <a:t>Our communities all collaborate and support each other.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300" kern="1200" dirty="0"/>
            <a:t>Members of one community can be allies to members of other communities.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Attending events as an ally gives a very clear signal of support and enables our communities to reach a wider audience.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300" kern="1200" dirty="0"/>
            <a:t>Volunteering as an ally on the committee of a community demonstrates pro-active support of that community. </a:t>
          </a:r>
        </a:p>
      </dsp:txBody>
      <dsp:txXfrm>
        <a:off x="0" y="722461"/>
        <a:ext cx="10414000" cy="2221109"/>
      </dsp:txXfrm>
    </dsp:sp>
    <dsp:sp modelId="{5B3C4F8D-963D-437A-867F-724EC8DAC920}">
      <dsp:nvSpPr>
        <dsp:cNvPr id="0" name=""/>
        <dsp:cNvSpPr/>
      </dsp:nvSpPr>
      <dsp:spPr>
        <a:xfrm>
          <a:off x="0" y="2943571"/>
          <a:ext cx="10414000" cy="7125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On the following slides are real-life examples of allyship.</a:t>
          </a:r>
          <a:endParaRPr lang="en-GB" sz="2900" kern="1200" dirty="0"/>
        </a:p>
      </dsp:txBody>
      <dsp:txXfrm>
        <a:off x="34783" y="2978354"/>
        <a:ext cx="10344434" cy="642964"/>
      </dsp:txXfrm>
    </dsp:sp>
    <dsp:sp modelId="{8475BD70-10EA-4ACC-81C3-32521272E124}">
      <dsp:nvSpPr>
        <dsp:cNvPr id="0" name=""/>
        <dsp:cNvSpPr/>
      </dsp:nvSpPr>
      <dsp:spPr>
        <a:xfrm>
          <a:off x="0" y="3656101"/>
          <a:ext cx="10414000" cy="1110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645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They have been shared by individuals from each of our IP Inclusive communities.</a:t>
          </a:r>
          <a:endParaRPr lang="en-GB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300" kern="1200" dirty="0"/>
            <a:t>They explain what the ally did and the impact that had.</a:t>
          </a:r>
          <a:endParaRPr lang="en-GB" sz="2300" kern="1200" dirty="0"/>
        </a:p>
      </dsp:txBody>
      <dsp:txXfrm>
        <a:off x="0" y="3656101"/>
        <a:ext cx="10414000" cy="11105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D9875-C179-454B-AABA-F27240FA1DA3}">
      <dsp:nvSpPr>
        <dsp:cNvPr id="0" name=""/>
        <dsp:cNvSpPr/>
      </dsp:nvSpPr>
      <dsp:spPr>
        <a:xfrm>
          <a:off x="0" y="288650"/>
          <a:ext cx="10414000" cy="39311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u="none" kern="1200" dirty="0"/>
            <a:t>What</a:t>
          </a:r>
          <a:r>
            <a:rPr lang="en-GB" sz="2400" kern="1200" dirty="0"/>
            <a:t>: An ally colleague regularly attended events hosted by a workplace LGBTQ+ network.</a:t>
          </a:r>
          <a:br>
            <a:rPr lang="en-GB" sz="2400" kern="1200" dirty="0"/>
          </a:br>
          <a:br>
            <a:rPr lang="en-GB" sz="2400" kern="1200" dirty="0"/>
          </a:br>
          <a:r>
            <a:rPr lang="en-GB" sz="2400" b="1" kern="1200" dirty="0"/>
            <a:t>How</a:t>
          </a:r>
          <a:r>
            <a:rPr lang="en-GB" sz="2400" kern="1200" dirty="0"/>
            <a:t>: They showed genuine interest in the topics discussed and asked questions with the aim of better understanding terminology, the issues faced by LGBTQ+ individuals and LGBTQ+ culture more generally. </a:t>
          </a:r>
          <a:br>
            <a:rPr lang="en-GB" sz="2400" kern="1200" dirty="0"/>
          </a:br>
          <a:br>
            <a:rPr lang="en-GB" sz="2400" kern="1200" dirty="0"/>
          </a:br>
          <a:r>
            <a:rPr lang="en-GB" sz="2400" b="1" kern="1200" dirty="0"/>
            <a:t>Impact</a:t>
          </a:r>
          <a:r>
            <a:rPr lang="en-GB" sz="2400" kern="1200" dirty="0"/>
            <a:t>: This provided a very clear signal of support. When such events are only attended by others from the LGBTQ+ community this can result in a feeling of speaking in an echo chamber, never reaching a wider audience. </a:t>
          </a:r>
        </a:p>
      </dsp:txBody>
      <dsp:txXfrm>
        <a:off x="191905" y="480555"/>
        <a:ext cx="10030190" cy="35473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D9875-C179-454B-AABA-F27240FA1DA3}">
      <dsp:nvSpPr>
        <dsp:cNvPr id="0" name=""/>
        <dsp:cNvSpPr/>
      </dsp:nvSpPr>
      <dsp:spPr>
        <a:xfrm>
          <a:off x="0" y="53750"/>
          <a:ext cx="10414000" cy="2164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u="none" kern="1200" dirty="0"/>
            <a:t>What</a:t>
          </a:r>
          <a:r>
            <a:rPr lang="en-GB" sz="2500" kern="1200" dirty="0"/>
            <a:t>: </a:t>
          </a:r>
          <a:r>
            <a:rPr lang="en-US" sz="2500" kern="1200" dirty="0"/>
            <a:t>During 2024 far right riots, people offered to walk others to train stations after an IP &amp; ME book club</a:t>
          </a:r>
          <a:r>
            <a:rPr lang="en-GB" sz="2500" kern="1200" dirty="0"/>
            <a:t>.</a:t>
          </a:r>
          <a:br>
            <a:rPr lang="en-GB" sz="2500" kern="1200" dirty="0"/>
          </a:br>
          <a:br>
            <a:rPr lang="en-GB" sz="2500" kern="1200" dirty="0"/>
          </a:br>
          <a:r>
            <a:rPr lang="en-GB" sz="2500" b="1" kern="1200" dirty="0"/>
            <a:t>Impact</a:t>
          </a:r>
          <a:r>
            <a:rPr lang="en-GB" sz="2500" kern="1200" dirty="0"/>
            <a:t>: Pro-active support provided a good sense of community and of sharing the burden. </a:t>
          </a:r>
        </a:p>
      </dsp:txBody>
      <dsp:txXfrm>
        <a:off x="105662" y="159412"/>
        <a:ext cx="10202676" cy="1953176"/>
      </dsp:txXfrm>
    </dsp:sp>
    <dsp:sp modelId="{10D46195-2413-45E2-A261-4A858EC4BD72}">
      <dsp:nvSpPr>
        <dsp:cNvPr id="0" name=""/>
        <dsp:cNvSpPr/>
      </dsp:nvSpPr>
      <dsp:spPr>
        <a:xfrm>
          <a:off x="0" y="2290250"/>
          <a:ext cx="10414000" cy="21645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 dirty="0"/>
            <a:t>What</a:t>
          </a:r>
          <a:r>
            <a:rPr lang="en-GB" sz="2500" kern="1200" dirty="0"/>
            <a:t>: The lead of one community shared their contacts and resources to facilitate the co-leads of another community being interviewed in the ‘Two IPs in a Pod’ podcast.</a:t>
          </a:r>
          <a:br>
            <a:rPr lang="en-GB" sz="2500" kern="1200" dirty="0"/>
          </a:br>
          <a:br>
            <a:rPr lang="en-GB" sz="2500" kern="1200" dirty="0"/>
          </a:br>
          <a:r>
            <a:rPr lang="en-GB" sz="2500" b="1" kern="1200" dirty="0"/>
            <a:t>Impact</a:t>
          </a:r>
          <a:r>
            <a:rPr lang="en-GB" sz="2500" kern="1200" dirty="0"/>
            <a:t>: Great sense of community and support.</a:t>
          </a:r>
        </a:p>
      </dsp:txBody>
      <dsp:txXfrm>
        <a:off x="105662" y="2395912"/>
        <a:ext cx="10202676" cy="19531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D9875-C179-454B-AABA-F27240FA1DA3}">
      <dsp:nvSpPr>
        <dsp:cNvPr id="0" name=""/>
        <dsp:cNvSpPr/>
      </dsp:nvSpPr>
      <dsp:spPr>
        <a:xfrm>
          <a:off x="0" y="229789"/>
          <a:ext cx="10414000" cy="19913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u="none" kern="1200" dirty="0"/>
            <a:t>What</a:t>
          </a:r>
          <a:r>
            <a:rPr lang="en-GB" sz="2300" kern="1200" dirty="0"/>
            <a:t>: My workplace organises talks on the menopause. They are run multiple times and all genders, including men, are encouraged to attend.</a:t>
          </a:r>
          <a:br>
            <a:rPr lang="en-GB" sz="2300" kern="1200" dirty="0"/>
          </a:br>
          <a:br>
            <a:rPr lang="en-GB" sz="2300" kern="1200" dirty="0"/>
          </a:br>
          <a:r>
            <a:rPr lang="en-GB" sz="2300" b="1" kern="1200" dirty="0"/>
            <a:t>Impact</a:t>
          </a:r>
          <a:r>
            <a:rPr lang="en-GB" sz="2300" kern="1200" dirty="0"/>
            <a:t>: I feel understood and supported in my workplace due to the increased awareness around how menopause affects people in different ways. </a:t>
          </a:r>
        </a:p>
      </dsp:txBody>
      <dsp:txXfrm>
        <a:off x="97209" y="326998"/>
        <a:ext cx="10219582" cy="1796922"/>
      </dsp:txXfrm>
    </dsp:sp>
    <dsp:sp modelId="{10D46195-2413-45E2-A261-4A858EC4BD72}">
      <dsp:nvSpPr>
        <dsp:cNvPr id="0" name=""/>
        <dsp:cNvSpPr/>
      </dsp:nvSpPr>
      <dsp:spPr>
        <a:xfrm>
          <a:off x="0" y="2287370"/>
          <a:ext cx="10414000" cy="19913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/>
            <a:t>What</a:t>
          </a:r>
          <a:r>
            <a:rPr lang="en-GB" sz="2300" kern="1200" dirty="0"/>
            <a:t>: My firm has a menopause support group open to all.</a:t>
          </a:r>
          <a:br>
            <a:rPr lang="en-GB" sz="2300" kern="1200" dirty="0"/>
          </a:br>
          <a:br>
            <a:rPr lang="en-GB" sz="2300" kern="1200" dirty="0"/>
          </a:br>
          <a:r>
            <a:rPr lang="en-GB" sz="2300" b="1" kern="1200" dirty="0"/>
            <a:t>Impact</a:t>
          </a:r>
          <a:r>
            <a:rPr lang="en-GB" sz="2300" kern="1200" dirty="0"/>
            <a:t>: This shows recognition that menopause is an area where people want support and provides an alternative to making  a formal request for help.</a:t>
          </a:r>
        </a:p>
      </dsp:txBody>
      <dsp:txXfrm>
        <a:off x="97209" y="2384579"/>
        <a:ext cx="10219582" cy="179692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D9875-C179-454B-AABA-F27240FA1DA3}">
      <dsp:nvSpPr>
        <dsp:cNvPr id="0" name=""/>
        <dsp:cNvSpPr/>
      </dsp:nvSpPr>
      <dsp:spPr>
        <a:xfrm>
          <a:off x="0" y="64921"/>
          <a:ext cx="10414000" cy="215908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u="none" kern="1200" dirty="0"/>
            <a:t>What</a:t>
          </a:r>
          <a:r>
            <a:rPr lang="en-GB" sz="2100" kern="1200" dirty="0"/>
            <a:t>: A senior leader commented publicly and very supportively on an article on our company intranet about my caring responsibilities.</a:t>
          </a:r>
          <a:br>
            <a:rPr lang="en-GB" sz="2100" kern="1200" dirty="0"/>
          </a:br>
          <a:br>
            <a:rPr lang="en-GB" sz="2100" kern="1200" dirty="0"/>
          </a:br>
          <a:r>
            <a:rPr lang="en-GB" sz="2100" b="1" kern="1200" dirty="0"/>
            <a:t>Impact</a:t>
          </a:r>
          <a:r>
            <a:rPr lang="en-GB" sz="2100" kern="1200" dirty="0"/>
            <a:t>: This gave me confidence to be open about my caring responsibilities and need for flexible working with a wider group of people (i.e. beyond my immediate colleagues). </a:t>
          </a:r>
        </a:p>
      </dsp:txBody>
      <dsp:txXfrm>
        <a:off x="105398" y="170319"/>
        <a:ext cx="10203204" cy="1948292"/>
      </dsp:txXfrm>
    </dsp:sp>
    <dsp:sp modelId="{10D46195-2413-45E2-A261-4A858EC4BD72}">
      <dsp:nvSpPr>
        <dsp:cNvPr id="0" name=""/>
        <dsp:cNvSpPr/>
      </dsp:nvSpPr>
      <dsp:spPr>
        <a:xfrm>
          <a:off x="0" y="2284490"/>
          <a:ext cx="10414000" cy="215908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/>
            <a:t>What</a:t>
          </a:r>
          <a:r>
            <a:rPr lang="en-GB" sz="2100" kern="1200" dirty="0"/>
            <a:t>: When I have made social faux pas at work, those who have been aware of my condition have explained to others on my behalf that I’m not being horrible, but that I may just not know better.</a:t>
          </a:r>
          <a:br>
            <a:rPr lang="en-GB" sz="2100" kern="1200" dirty="0"/>
          </a:br>
          <a:br>
            <a:rPr lang="en-GB" sz="2100" kern="1200" dirty="0"/>
          </a:br>
          <a:r>
            <a:rPr lang="en-GB" sz="2100" b="1" kern="1200" dirty="0"/>
            <a:t>Impact</a:t>
          </a:r>
          <a:r>
            <a:rPr lang="en-GB" sz="2100" kern="1200" dirty="0"/>
            <a:t>: This has made it easier for me to make friends at work, especially in the earlier years of joining the workforce.</a:t>
          </a:r>
        </a:p>
      </dsp:txBody>
      <dsp:txXfrm>
        <a:off x="105398" y="2389888"/>
        <a:ext cx="10203204" cy="19482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D9875-C179-454B-AABA-F27240FA1DA3}">
      <dsp:nvSpPr>
        <dsp:cNvPr id="0" name=""/>
        <dsp:cNvSpPr/>
      </dsp:nvSpPr>
      <dsp:spPr>
        <a:xfrm>
          <a:off x="0" y="42950"/>
          <a:ext cx="10414000" cy="44225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u="none" kern="1200" dirty="0"/>
            <a:t>What</a:t>
          </a:r>
          <a:r>
            <a:rPr lang="en-GB" sz="2100" kern="1200" dirty="0"/>
            <a:t>: My first boss was extremely understanding when I first told him (through floods of tears) of my invisible condition, despite him being the US Executive Director of the company. </a:t>
          </a:r>
          <a:br>
            <a:rPr lang="en-GB" sz="2100" kern="1200" dirty="0"/>
          </a:br>
          <a:br>
            <a:rPr lang="en-GB" sz="2100" kern="1200" dirty="0"/>
          </a:br>
          <a:r>
            <a:rPr lang="en-GB" sz="2100" b="1" kern="1200" dirty="0"/>
            <a:t>How</a:t>
          </a:r>
          <a:r>
            <a:rPr lang="en-GB" sz="2100" kern="1200" dirty="0"/>
            <a:t>: He let me calm down and reassured me that he would never have known because I was doing my job very well. </a:t>
          </a:r>
          <a:r>
            <a:rPr lang="en-US" sz="2100" kern="1200" dirty="0"/>
            <a:t>He showed genuine understanding throughout my journey from invisible condition to having to use walking sticks/crutches and then a wheelchair. </a:t>
          </a:r>
          <a:br>
            <a:rPr lang="en-GB" sz="2100" kern="1200" dirty="0"/>
          </a:br>
          <a:br>
            <a:rPr lang="en-GB" sz="2100" kern="1200" dirty="0"/>
          </a:br>
          <a:r>
            <a:rPr lang="en-GB" sz="2100" b="1" kern="1200" dirty="0"/>
            <a:t>Impact</a:t>
          </a:r>
          <a:r>
            <a:rPr lang="en-GB" sz="2100" kern="1200" dirty="0"/>
            <a:t>: I felt seen and understood. In contrast, my second boss, who was very inexperienced, took everything as a joke meaning that I was unable to talk to him. My HR manager took over much of the support that I needed and was great. </a:t>
          </a:r>
          <a:r>
            <a:rPr lang="en-US" sz="2100" b="0" i="0" kern="1200" dirty="0"/>
            <a:t>If </a:t>
          </a:r>
          <a:r>
            <a:rPr lang="en-GB" sz="2100" kern="1200" dirty="0"/>
            <a:t>my second boss </a:t>
          </a:r>
          <a:r>
            <a:rPr lang="en-US" sz="2100" b="0" i="0" kern="1200" dirty="0"/>
            <a:t>had been my manager initially, I would have given up work immediately.</a:t>
          </a:r>
          <a:r>
            <a:rPr lang="en-GB" sz="2100" kern="1200" dirty="0"/>
            <a:t> </a:t>
          </a:r>
        </a:p>
      </dsp:txBody>
      <dsp:txXfrm>
        <a:off x="215893" y="258843"/>
        <a:ext cx="9982214" cy="39908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F93DCE-35A3-7399-E249-62AB08D5FA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B342F4-020A-4A13-90ED-12CFCE97CD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DA2F8-3BE6-4597-831C-3F282E009412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0BEF6A-B432-B9BD-5F45-D678BBFC78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3F2C7D-6EC6-987D-87EA-46794ECEE9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0C292-C4E3-479D-9EC2-5755C5C6FF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595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51B94-DD30-4734-8C70-C3FFCC65DCD0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FE489-8DB4-4E90-9F80-E81FC290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113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Add links to communities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1310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85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6684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9994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752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7911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317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3448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44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590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235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156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9A257-9A08-6977-9F99-79EF82D78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7D381A-6CFC-0692-BECD-5403F2C0C7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09CE77-1497-2DD4-2847-98307DEA81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E27CC0-955A-E522-0BD2-5DFECE013F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167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414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968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503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51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7358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7594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8FE489-8DB4-4E90-9F80-E81FC290F86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629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9BFDA-FB25-655E-CB37-D786EA007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A27F0-B63B-D28E-A00C-4C1E809B9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03E12-8AB6-235E-5717-60CC1FE2B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B6219-B95A-D96F-0D02-36594009C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D49B0-8231-615F-BF91-CAFE6EF5A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875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340BD-47FC-A9BC-01CC-754219509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DF1D87-DDCA-0F88-1A53-96EB1A06D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C69D5-E8B5-CF28-D55C-6817DDB5B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8E7FC-6DE6-C4E8-B184-2213E5B5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514F2-FD6B-7472-7E23-3090A4C46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301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B9A1FD-6C1F-65D1-3B7A-FCA424338E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A529C7-8218-05B9-AA5C-72DCAD0F6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B4045-0992-5F3D-ED25-D3B6B1E8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31A68-81F1-2EF8-E827-4BB8D5008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526A-DA02-FF8C-C14F-0884B6A48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60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0A1BC-EA6E-5EC6-B1F9-149DF5DC5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85EF8-7BAD-4CC8-C627-A5491E456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4E81-0D70-99D9-9C7A-C68118299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74A05-623B-4720-B88E-F9154D86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127EF-3B2C-7D5B-B6E8-07CF1AE1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2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408D5-084C-3B4C-3E54-B67AAC4F5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65696-48BC-2A72-2919-9248FC35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747FC-BE23-3735-B533-BA8C781AD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60540-4ED7-8550-AF8A-6C5B1FB66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488B4-10C1-C437-0EEC-B76400D48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591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E8B8-C861-B403-3011-A14B66E71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F50A9-2315-DC74-0475-E37E232D8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FC118-19AD-68D2-594D-A4C987E4A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89B3A-10AE-9819-5EFB-D7A9A5D83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EFDD0A-9277-156C-FA9F-F6A016F63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8A988-E3C9-1F90-6F4D-F8CE5A35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18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C8A1D-EC5C-9A58-B56F-6747BBFCD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4D7BE-311C-A8C5-3AC9-73F7B2DDB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98A9B-FEEE-A7A0-6C68-A746B4C2B1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AD46FF-161F-292F-78C9-6AA56541D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D1019C-3D17-F851-46EF-D4C38F765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2D88BE-D483-2732-2127-D9A57B9C7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2FDC3C-217B-CEA0-86BF-7838E7AF0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46E98D-C467-D18A-6B4A-51AE5BA6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09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068A5-32B1-CA17-AC6F-57A547AED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952143-4E16-2329-2DAC-6DAFEF646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60B3B1-CA6C-C6F2-B4F8-300DBEF4F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1EC483-57DC-566E-D123-78EA096D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987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8D691E-AE4E-C20C-161F-0AF169F56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5D2F32-D63E-2F7D-26BD-6C9679BD3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909D66-5017-4A6D-7F4A-10ACA2A20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63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4A6C1-91B0-1F91-CE7B-C6FC708C2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00959-58E6-D882-0DC3-BFE0C1A5B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55AA1C-8E46-B452-318A-C77E68055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86F1DB-4804-0B44-365D-0DDE16207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CC72A-D4E0-CFEC-1975-81279E61E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D9920A-8D59-F54D-D43F-56FAFF4D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43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3F0C0-B9EC-CEB7-25F9-F1112356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43CE05-121A-76C4-E546-2783661A9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F6AC0A-EA15-45CD-3589-F2C56AA4C1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B002B-4D79-E92A-24C3-5839ED1F7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67CC1-7177-2678-10E3-6685D77B3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FBE7F4-C7E0-49E6-0BA4-63DBCD64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85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1000" t="2000" r="1000" b="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BBF47E-F09B-5BC5-3780-25238440C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35D8F-749D-66A2-23D9-F10CA0F4E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BCAEB-7726-B306-ED18-188CE1DC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215EB4-7CE0-4169-9570-85E5E64E9611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6B97B-1992-47D7-C6CA-63E08B73E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6D08C-69A5-E360-B76C-2DB2EA061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B4BA-EE79-41FD-8779-19E026B81F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031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7977C-DBA3-FE03-BE47-043C9DDED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0100"/>
            <a:ext cx="9144000" cy="2709863"/>
          </a:xfrm>
        </p:spPr>
        <p:txBody>
          <a:bodyPr>
            <a:normAutofit/>
          </a:bodyPr>
          <a:lstStyle/>
          <a:p>
            <a:r>
              <a:rPr lang="en-US" dirty="0"/>
              <a:t>ALLYSHIP GUIDELINES</a:t>
            </a:r>
            <a:br>
              <a:rPr lang="en-US" dirty="0"/>
            </a:br>
            <a:endParaRPr lang="en-GB" dirty="0"/>
          </a:p>
        </p:txBody>
      </p:sp>
      <p:pic>
        <p:nvPicPr>
          <p:cNvPr id="4" name="Picture 2" descr="IP Inclusive logos - IP Inclusive">
            <a:extLst>
              <a:ext uri="{FF2B5EF4-FFF2-40B4-BE49-F238E27FC236}">
                <a16:creationId xmlns:a16="http://schemas.microsoft.com/office/drawing/2014/main" id="{C6D99A12-FB45-EB5C-E738-FA72212EA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255" y="4135451"/>
            <a:ext cx="3315489" cy="242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85948266-7145-0E5B-E63B-73526713C337}"/>
              </a:ext>
            </a:extLst>
          </p:cNvPr>
          <p:cNvSpPr txBox="1">
            <a:spLocks/>
          </p:cNvSpPr>
          <p:nvPr/>
        </p:nvSpPr>
        <p:spPr>
          <a:xfrm>
            <a:off x="1524000" y="369411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By IP Inclusive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631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REAL-LIFE EXAMPLES OF ALLYSHIP (5)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What: My first boss was extremely understanding when I first told him (through floods of tears) of my invisible condition, despite him being the US Executive Director of the company. &#10;&#10;How: He let me calm down and reassured me that he would never have known because I was doing my job very well. He showed genuine understanding throughout my journey from invisible condition to having to use walking sticks/crutches and then a wheelchair. &#10;&#10;Impact: I felt seen and understood. In contrast, my second boss, who was very inexperienced, took everything as a joke meaning that I was unable to talk to him. My HR manager took over much of the support that I needed and was great. If my second boss had been my manager initially, I would have given up work immediately. &#10;&#10;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3712198"/>
              </p:ext>
            </p:extLst>
          </p:nvPr>
        </p:nvGraphicFramePr>
        <p:xfrm>
          <a:off x="889000" y="1524001"/>
          <a:ext cx="1041400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8672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REAL-LIFE EXAMPLES OF ALLYSHIP (6)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What: During an IP Futures event, a senior attorney volunteered to mentor several junior professionals. &#10;&#10;How: They offered career advice and introduced them to key industry contacts. This mentor helped them navigate career challenges and provided long-term professional support. &#10;&#10;Impact: The mentoring support led to increased confidence for the junior professionals, who felt valued and empowered. It also helped them develop strong industry networks early in their careers. &#10;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2576950"/>
              </p:ext>
            </p:extLst>
          </p:nvPr>
        </p:nvGraphicFramePr>
        <p:xfrm>
          <a:off x="889000" y="1524001"/>
          <a:ext cx="1041400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3329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USING YOUR PLATFORM – BE VISIBLE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If you have decision-making capacity – as a team leader, manager, line manager, partner or director &#10; Then you have influence and power.&#10; The ability to drive change.&#10;Be visible&#10; Be public about the importance of equality.&#10; Saying “equality at work matters” positively affects your colleagues and workplace.&#10;Lead by example&#10; Model behaviour – participate, learn, question.&#10; Attend events, spread the word, reach out.&#10;The power of sharing your story&#10; Bringing your whole self to work signals to others that it is safe for them to do.&#10;Recognise that allyship is a continuous journey&#10; Commit to ongoing learning, growth, and action.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245427"/>
              </p:ext>
            </p:extLst>
          </p:nvPr>
        </p:nvGraphicFramePr>
        <p:xfrm>
          <a:off x="889000" y="1438476"/>
          <a:ext cx="10414000" cy="4808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96836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USING YOUR PLATFORM – BE VOCAL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Use your platform to amplify others' voices&#10; Ensuring their stories and perspectives are heard and respected.&#10;Use your platform to advocate&#10; Creating or facilitating opportunities for others.&#10;Use microaffirmations &#10; Small ways that you can affirm someone’s identity, experience or expertise.&#10; To build confidence, develop trust and support someone.&#10;Speak up&#10; About microaggressions, unconscious or conscious biases, stereotypes, discrimination and inequitable practices.&#10; Call out or report anyone whose behaviour falls short of inclusive.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1517060"/>
              </p:ext>
            </p:extLst>
          </p:nvPr>
        </p:nvGraphicFramePr>
        <p:xfrm>
          <a:off x="889000" y="1438476"/>
          <a:ext cx="10414000" cy="4752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7722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USING YOUR PLATFORM – BE ACTIVE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Forge genuine connections&#10; Get to know your colleagues and understand them.&#10; Be available to listen.&#10;Accept people as they are&#10; Get to know the constraints they’re working under and do your best to accommodate these.&#10; Don’t try to problem-solve or fix unless they make it clear they want you to.&#10;Actively work towards building an inclusive environment&#10; Question and review workplace policies and culture.&#10; Propose and support initiatives to promote allyship.&#10; Challenge exclusionary practices.&#10; Use external resources to support your position - point to evidence / studies / books.&#10;Drive change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9299231"/>
              </p:ext>
            </p:extLst>
          </p:nvPr>
        </p:nvGraphicFramePr>
        <p:xfrm>
          <a:off x="889000" y="1438476"/>
          <a:ext cx="10414000" cy="4752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70758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CREATING CHANGE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102724-80D3-9A42-A524-874B9806AFBF}"/>
              </a:ext>
            </a:extLst>
          </p:cNvPr>
          <p:cNvSpPr txBox="1"/>
          <p:nvPr/>
        </p:nvSpPr>
        <p:spPr>
          <a:xfrm>
            <a:off x="838200" y="1307306"/>
            <a:ext cx="1046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/>
              <a:t>The following slides have been put together based on input from our IP Inclusive communities.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Further details can be found in the following accompanying documents / checklists:</a:t>
            </a:r>
          </a:p>
        </p:txBody>
      </p:sp>
      <p:graphicFrame>
        <p:nvGraphicFramePr>
          <p:cNvPr id="4" name="Diagram 3" descr="Best Practices for Supporting Colleagues&#10;Workplace Culture Checklist&#10;Workplace Policies Checklist&#10;External Accreditation Schemes Checklist&#10;Awareness and Celebration Occasions Checklist&#10;Sources of Additional Information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7004245"/>
              </p:ext>
            </p:extLst>
          </p:nvPr>
        </p:nvGraphicFramePr>
        <p:xfrm>
          <a:off x="889000" y="2471738"/>
          <a:ext cx="10414000" cy="3719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151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SUPPORTING COLLEAGUES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Support events and initiatives relating to different groups&#10;Be curious&#10;Listen to and learn from others’ experiences and perspectives&#10;Be accepting of people’s differences without judgement&#10;Be open to challenging your own unconscious bias&#10;Consider the impact of your language&#10;Be open to feedback&#10;Speak up if you see discriminatory behaviour&#10;Consider inclusivity in your day-to-day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7542150"/>
              </p:ext>
            </p:extLst>
          </p:nvPr>
        </p:nvGraphicFramePr>
        <p:xfrm>
          <a:off x="889000" y="1265799"/>
          <a:ext cx="10414000" cy="482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4D59821-83ED-42BE-2B1A-8BBAF365DDE4}"/>
              </a:ext>
            </a:extLst>
          </p:cNvPr>
          <p:cNvSpPr txBox="1"/>
          <p:nvPr/>
        </p:nvSpPr>
        <p:spPr>
          <a:xfrm>
            <a:off x="838200" y="5035738"/>
            <a:ext cx="3671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Consider what these practices mean for people in a specific community.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D7408E-B231-A5FE-97BD-1A7042B13C22}"/>
              </a:ext>
            </a:extLst>
          </p:cNvPr>
          <p:cNvSpPr txBox="1"/>
          <p:nvPr/>
        </p:nvSpPr>
        <p:spPr>
          <a:xfrm>
            <a:off x="7528477" y="5035738"/>
            <a:ext cx="37745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dirty="0"/>
              <a:t>For further details see IP </a:t>
            </a:r>
            <a:r>
              <a:rPr lang="en-US" sz="2000" b="1" dirty="0" err="1"/>
              <a:t>Inclusive’s</a:t>
            </a:r>
            <a:r>
              <a:rPr lang="en-US" sz="2000" b="1" dirty="0"/>
              <a:t> Best Practices for Supporting Colleagues! </a:t>
            </a:r>
          </a:p>
        </p:txBody>
      </p:sp>
    </p:spTree>
    <p:extLst>
      <p:ext uri="{BB962C8B-B14F-4D97-AF65-F5344CB8AC3E}">
        <p14:creationId xmlns:p14="http://schemas.microsoft.com/office/powerpoint/2010/main" val="3202283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WORKPLACE CULTURE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Provide training to managers on various inclusivity matters&#10;Promote openness about difference&#10;Use positive language when talking about difference&#10;Provide flexible support and encourage people to use it&#10;Ensure no-one is side-lined&#10;Be flexible around dress code and appearance&#10;Be mindful of dietary requirements and religious fasting&#10;Put menopause on the agenda&#10;Provide structured mentorship programs&#10;Encourage open discussions about career progression early on&#10;Provide visual signals of inclusivity&#10;Normalise inclusive language and pronoun use&#10;Provide gender-neutral bathrooms&#10;Actively platform and spotlight LGBTQ+ employees during Pride Month&#10;Publish gender pay gap figures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1768572"/>
              </p:ext>
            </p:extLst>
          </p:nvPr>
        </p:nvGraphicFramePr>
        <p:xfrm>
          <a:off x="889000" y="1219200"/>
          <a:ext cx="10414000" cy="4972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234FAD5-120A-A591-92CC-BE19D883DEAB}"/>
              </a:ext>
            </a:extLst>
          </p:cNvPr>
          <p:cNvSpPr txBox="1"/>
          <p:nvPr/>
        </p:nvSpPr>
        <p:spPr>
          <a:xfrm>
            <a:off x="889001" y="6191396"/>
            <a:ext cx="1041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dirty="0"/>
              <a:t>For further details see IP </a:t>
            </a:r>
            <a:r>
              <a:rPr lang="en-US" sz="2000" b="1" dirty="0" err="1"/>
              <a:t>Inclusive’s</a:t>
            </a:r>
            <a:r>
              <a:rPr lang="en-US" sz="2000" b="1" dirty="0"/>
              <a:t> </a:t>
            </a:r>
            <a:r>
              <a:rPr lang="en-GB" sz="2000" b="1" dirty="0"/>
              <a:t>Workplace Culture Checklist!</a:t>
            </a: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378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WORKPLACE POLICIES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1962EA-AB79-64FE-B849-182E67D53547}"/>
              </a:ext>
            </a:extLst>
          </p:cNvPr>
          <p:cNvSpPr txBox="1"/>
          <p:nvPr/>
        </p:nvSpPr>
        <p:spPr>
          <a:xfrm>
            <a:off x="1321594" y="5251932"/>
            <a:ext cx="3671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dirty="0"/>
              <a:t>Policies related to different facets of EDI</a:t>
            </a:r>
          </a:p>
        </p:txBody>
      </p:sp>
      <p:graphicFrame>
        <p:nvGraphicFramePr>
          <p:cNvPr id="4" name="Diagram 3" descr="Equality, Diversity and Inclusion&#10;Annual Leave / Time Away from Work&#10;Anti-Discrimination, Bullying and Harassment &#10;Dress Code and Appearance&#10;Flexible Working&#10;Gender-Neutral Language&#10;Menopause&#10;Neurodiversity &#10;Prayer and Reflection &#10;Pregnancy and Breastfeeding &#10;Promotion and Professional Development&#10;Recruitment&#10;Return to work&#10;Service Providers&#10;Trans and Non-Binary Inclusivity / Transitioning at Work&#10;Workplace adjustments 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0106904"/>
              </p:ext>
            </p:extLst>
          </p:nvPr>
        </p:nvGraphicFramePr>
        <p:xfrm>
          <a:off x="889000" y="1365814"/>
          <a:ext cx="10414000" cy="482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FA8BEBE-4448-C3AD-0B1C-93DF46855D49}"/>
              </a:ext>
            </a:extLst>
          </p:cNvPr>
          <p:cNvSpPr txBox="1"/>
          <p:nvPr/>
        </p:nvSpPr>
        <p:spPr>
          <a:xfrm>
            <a:off x="7134223" y="5228266"/>
            <a:ext cx="38253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dirty="0"/>
              <a:t>Look at what competitors are doing and try to be better!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B18D95-924E-55A0-9A9B-0439BF4BE251}"/>
              </a:ext>
            </a:extLst>
          </p:cNvPr>
          <p:cNvSpPr txBox="1"/>
          <p:nvPr/>
        </p:nvSpPr>
        <p:spPr>
          <a:xfrm>
            <a:off x="889001" y="6191396"/>
            <a:ext cx="1041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dirty="0"/>
              <a:t>For further details see IP </a:t>
            </a:r>
            <a:r>
              <a:rPr lang="en-US" sz="2000" b="1" dirty="0" err="1"/>
              <a:t>Inclusive’s</a:t>
            </a:r>
            <a:r>
              <a:rPr lang="en-US" sz="2000" b="1" dirty="0"/>
              <a:t> </a:t>
            </a:r>
            <a:r>
              <a:rPr lang="en-GB" sz="2000" b="1" dirty="0"/>
              <a:t>Workplace Policies Checklist!</a:t>
            </a: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3031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EXTERNAL ACCREDITATION SCHEMES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External Accreditation Schemes related to different facets of EDI:&#10;IP Inclusive EDI Charter&#10;IP Inclusive Senior Leader’s Pledge&#10;Autism Inclusive Employer Award&#10;Autism Friendly Award&#10;Carer Confident benchmarking scheme&#10;Charter for Digital Inclusion&#10;Disability Confident Scheme&#10;Good Business Charter&#10;Menopause Workplace Pledge&#10;Stonewall Workplace Equality Index&#10;Look at what competitors are doing and try to be better!&#10;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7075202"/>
              </p:ext>
            </p:extLst>
          </p:nvPr>
        </p:nvGraphicFramePr>
        <p:xfrm>
          <a:off x="889000" y="1365814"/>
          <a:ext cx="10414000" cy="482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FA8BEBE-4448-C3AD-0B1C-93DF46855D49}"/>
              </a:ext>
            </a:extLst>
          </p:cNvPr>
          <p:cNvSpPr txBox="1"/>
          <p:nvPr/>
        </p:nvSpPr>
        <p:spPr>
          <a:xfrm>
            <a:off x="889001" y="6191396"/>
            <a:ext cx="1041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dirty="0"/>
              <a:t>For further details see IP </a:t>
            </a:r>
            <a:r>
              <a:rPr lang="en-US" sz="2000" b="1" dirty="0" err="1"/>
              <a:t>Inclusive’s</a:t>
            </a:r>
            <a:r>
              <a:rPr lang="en-US" sz="2000" b="1" dirty="0"/>
              <a:t> </a:t>
            </a:r>
            <a:r>
              <a:rPr lang="en-GB" sz="2000" b="1" dirty="0"/>
              <a:t>External Accreditation Schemes Checklist!</a:t>
            </a: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5999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23A73FC-30B4-49DB-00B4-1BB78CF2421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CONTENTS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About this guide&#10;Allyship and its impact&#10; Real-life examples from our IP Inclusive communities&#10;Using your platform for effective allyship&#10; Be visible, vocal, active&#10;Creating change in your organisation&#10; Supporting Colleagues&#10; Workplace Culture&#10; Workplace Policies&#10; External Accreditation Schemes&#10; Awareness and Celebration Occasions&#10;Sources of Additional Information&#10;">
            <a:extLst>
              <a:ext uri="{FF2B5EF4-FFF2-40B4-BE49-F238E27FC236}">
                <a16:creationId xmlns:a16="http://schemas.microsoft.com/office/drawing/2014/main" id="{39F44236-0122-FC53-6262-E1F78BD3C2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6380471"/>
              </p:ext>
            </p:extLst>
          </p:nvPr>
        </p:nvGraphicFramePr>
        <p:xfrm>
          <a:off x="838200" y="1278466"/>
          <a:ext cx="10121346" cy="5148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7343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AWARENESS AND CELEBRATION OCCASIONS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Chinese (Lunar) New Year&#10;LGBT history month&#10;International Women’s Day&#10;World Autism Awareness Day&#10;World Intellectual Property Day  &#10;World MS Day&#10;International Day Against Homophobia, Biphobia and Transphobia&#10;Carers week&#10;LGBTQ Pride month&#10;South Asian Heritage Month&#10;Black History Month&#10;World Mental Health Day&#10;World Menopause Day&#10;National Mentoring Day&#10;Trans awareness month&#10;International Day of Persons with Disabilities&#10;Religious festivals (e.g. Diwali, Hanukkah) &#10;Other LGBTQ+ awareness days&#10;Other awareness days for different disabilities / neurodiversities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0431495"/>
              </p:ext>
            </p:extLst>
          </p:nvPr>
        </p:nvGraphicFramePr>
        <p:xfrm>
          <a:off x="889000" y="1365814"/>
          <a:ext cx="10414000" cy="482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FA8BEBE-4448-C3AD-0B1C-93DF46855D49}"/>
              </a:ext>
            </a:extLst>
          </p:cNvPr>
          <p:cNvSpPr txBox="1"/>
          <p:nvPr/>
        </p:nvSpPr>
        <p:spPr>
          <a:xfrm>
            <a:off x="889001" y="6191396"/>
            <a:ext cx="1041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dirty="0"/>
              <a:t>For further details see IP </a:t>
            </a:r>
            <a:r>
              <a:rPr lang="en-US" sz="2000" b="1" dirty="0" err="1"/>
              <a:t>Inclusive’s</a:t>
            </a:r>
            <a:r>
              <a:rPr lang="en-US" sz="2000" b="1" dirty="0"/>
              <a:t> </a:t>
            </a:r>
            <a:r>
              <a:rPr lang="en-GB" sz="2000" b="1" dirty="0"/>
              <a:t>Awareness and Celebration Occasions Checklist!</a:t>
            </a: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0220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SOURCES OF ADDITIONAL INFORMATION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IP Inclusive website and LinkedIn&#10;IP &amp; ME website and LinkedIn&#10;IPause website, LinkedIn and Resources document&#10;IP Ability website, LinkedIn and Resources document&#10;Women in IP website and LinkedIn&#10;IP Out website and LinkedIn&#10;IP Futures website and LinkedIn&#10;Chartered Institute of Patent Attorneys (CIPA) &#10;Chartered Institute of Trade Mark Attorneys (CITMA)&#10;Inclusive Employers&#10;National Autistic Society&#10;Regional and university EDI groups, e.g. Birmingham Law Society&#10;Access to Work scheme&#10;Carers UK&#10;Law Society Networks:&#10;Disabled Solicitors Network&#10;Ethnic Solicitors Network&#10;Junior Solicitors Network&#10;LGBTQ+ Solicitors Network&#10;Women Solicitors Network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9323796"/>
              </p:ext>
            </p:extLst>
          </p:nvPr>
        </p:nvGraphicFramePr>
        <p:xfrm>
          <a:off x="889000" y="1365814"/>
          <a:ext cx="10414000" cy="4825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FA8BEBE-4448-C3AD-0B1C-93DF46855D49}"/>
              </a:ext>
            </a:extLst>
          </p:cNvPr>
          <p:cNvSpPr txBox="1"/>
          <p:nvPr/>
        </p:nvSpPr>
        <p:spPr>
          <a:xfrm>
            <a:off x="490654" y="6191396"/>
            <a:ext cx="11151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b="1" dirty="0"/>
              <a:t>For further details see IP </a:t>
            </a:r>
            <a:r>
              <a:rPr lang="en-US" b="1" dirty="0" err="1"/>
              <a:t>Inclusive’s</a:t>
            </a:r>
            <a:r>
              <a:rPr lang="en-US" b="1" dirty="0"/>
              <a:t> Sources of Information for Allies and/or Employers</a:t>
            </a:r>
            <a:r>
              <a:rPr lang="en-GB" b="1" dirty="0"/>
              <a:t>!</a:t>
            </a:r>
            <a:r>
              <a:rPr 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7631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62A81-FAC2-4CC5-A2B9-3017CDA84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848736A-EF94-B9F4-EA3E-9C12C99E54F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NEXT STEPS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For more on the basics of Allyship:&#10; See IP Inclusive’s EDI Starter Pack – Part 2 – Allyship: The Basics&#10; Read the report from our 2020 ‘Allies and Supporters’ event&#10; Watch our 2019 webinar ‘Inclusive Leadership – From the Top Down and the Bottom Up’&#10; View the slides from our 2018 talk by Focal Point Training on ‘D&amp;I champions’&#10;Consider signing:&#10; IP Inclusive’s Allies’ Pledge&#10;Hold an internal discussion or workshop:&#10; To talk about these guidelines&#10;Agree company- or team-wide expectations:&#10; For behaviour towards one another &#10; And how that might play out in practice&#10;">
            <a:extLst>
              <a:ext uri="{FF2B5EF4-FFF2-40B4-BE49-F238E27FC236}">
                <a16:creationId xmlns:a16="http://schemas.microsoft.com/office/drawing/2014/main" id="{6FD416C7-9E68-BE36-D56C-B60ED6161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3329536"/>
              </p:ext>
            </p:extLst>
          </p:nvPr>
        </p:nvGraphicFramePr>
        <p:xfrm>
          <a:off x="838199" y="1577340"/>
          <a:ext cx="10384631" cy="4919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6181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ABOUT THIS GUIDE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Created with input from each of the IP Inclusive communities:&#10;IP &amp; ME  -  IP Ability  -  IPause  -  IP Futures  -  IP Out  -  Women in IP&#10;Real-life examples illustrating what allyship means to our communities.&#10;Information and resources to help allies support our communities.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4893416"/>
              </p:ext>
            </p:extLst>
          </p:nvPr>
        </p:nvGraphicFramePr>
        <p:xfrm>
          <a:off x="889000" y="1524001"/>
          <a:ext cx="1041400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28072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ALLYSHIP</a:t>
            </a:r>
            <a:r>
              <a:rPr lang="en-US" sz="4000" dirty="0"/>
              <a:t> AND ITS IMPACT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Actively promoting inclusion&#10; To create a safe space where everyone feels valued and supported.&#10; To create a sense of community.&#10; To create a place where everyone can thrive and be themselves.&#10;Using your own position in a group to stand up for others&#10; To level the playing field.&#10; To empower others.&#10; Sharing the burden.&#10;Recognising the advantages that you have that others may not have and using these to help them access the same things you can&#10; Dismantling the systems that are disadvantaging marginalised groups.&#10; Remember that inequalities still exist, both in society and the IP professions, which can affect some people's capacity to thrive, contribute and develop.&#10;Intentional, positive and conscious efforts&#10; To benefit everyone in the team and the business as a whole.&#10; To increase confidence.&#10; To encourage other people to be allies too.&#10;Taking action, even when no one is looking&#10; To promote meaningful and lasting change.&#10; So that it’s part of everyday behaviour.&#10; To keep the conversation going.&#10;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3304058"/>
              </p:ext>
            </p:extLst>
          </p:nvPr>
        </p:nvGraphicFramePr>
        <p:xfrm>
          <a:off x="889000" y="1219200"/>
          <a:ext cx="10414000" cy="519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16311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ALLYSHIP AND IP INCLUSIVE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Diagram 3" descr="The IP Inclusive communities all welcome allies.&#10; Our communities all collaborate and support each other.&#10; Members of one community can be allies to members of other communities.&#10; Attending events as an ally gives a very clear signal of support and enables our communities to reach a wider audience.&#10; Volunteering as an ally on the committee of a community demonstrates pro-active support of that community. &#10;On the following slides are real-life examples of allyship.&#10; They have been shared by individuals from each of our IP Inclusive communities.&#10; They explain what the ally did and the impact that had.&#10;">
            <a:extLst>
              <a:ext uri="{FF2B5EF4-FFF2-40B4-BE49-F238E27FC236}">
                <a16:creationId xmlns:a16="http://schemas.microsoft.com/office/drawing/2014/main" id="{97670072-0817-C4C1-8C56-63430E3191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0078188"/>
              </p:ext>
            </p:extLst>
          </p:nvPr>
        </p:nvGraphicFramePr>
        <p:xfrm>
          <a:off x="889000" y="1438476"/>
          <a:ext cx="10414000" cy="4776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326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REAL-LIFE EXAMPLES OF ALLYSHIP (1)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What: An ally colleague regularly attended events hosted by a workplace LGBTQ+ network.&#10;&#10;How: They showed genuine interest in the topics discussed and asked questions with the aim of better understanding terminology, the issues faced by LGBTQ+ individuals and LGBTQ+ culture more generally. &#10;&#10;Impact: This provided a very clear signal of support. When such events are only attended by others from the LGBTQ+ community this can result in a feeling of speaking in an echo chamber, never reaching a wider audience. 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8503227"/>
              </p:ext>
            </p:extLst>
          </p:nvPr>
        </p:nvGraphicFramePr>
        <p:xfrm>
          <a:off x="889000" y="1524001"/>
          <a:ext cx="1041400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465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REAL-LIFE EXAMPLES OF ALLYSHIP (2)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What: During 2024 far right riots, people offered to walk others to train stations after an IP &amp; ME book club.&#10;&#10;Impact: Pro-active support provided a good sense of community and of sharing the burden. &#10;What: The lead of one community shared their contacts and resources to facilitate the co-leads of another community being interviewed in the ‘Two IPs in a Pod’ podcast.&#10;&#10;Impact: Great sense of community and support.&#10;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7399444"/>
              </p:ext>
            </p:extLst>
          </p:nvPr>
        </p:nvGraphicFramePr>
        <p:xfrm>
          <a:off x="889000" y="1524001"/>
          <a:ext cx="1041400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82997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REAL-LIFE EXAMPLES OF ALLYSHIP (3)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What: My workplace organises talks on the menopause. They are run multiple times and all genders, including men, are encouraged to attend.&#10;&#10;Impact: I feel understood and supported in my workplace due to the increased awareness around how menopause affects people in different ways. &#10;What: My firm has a menopause support group open to all.&#10;&#10;Impact: This shows recognition that menopause is an area where people want support and provides an alternative to making  a formal request for help.&#10;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390203"/>
              </p:ext>
            </p:extLst>
          </p:nvPr>
        </p:nvGraphicFramePr>
        <p:xfrm>
          <a:off x="889000" y="1543051"/>
          <a:ext cx="1041400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0145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A5029BD-65D8-6223-8C49-C3AED65E4C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8540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REAL-LIFE EXAMPLES OF ALLYSHIP (4)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highlight>
                <a:srgbClr val="FFFF00"/>
              </a:highligh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Diagram 7" descr="What: A senior leader commented publicly and very supportively on an article on our company intranet about my caring responsibilities.&#10;&#10;Impact: This gave me confidence to be open about my caring responsibilities and need for flexible working with a wider group of people (i.e. beyond my immediate colleagues). &#10;What: When I have made social faux pas at work, those who have been aware of my condition have explained to others on my behalf that I’m not being horrible, but that I may just not know better.&#10;&#10;Impact: This has made it easier for me to make friends at work, especially in the earlier years of joining the workforce.&#10;">
            <a:extLst>
              <a:ext uri="{FF2B5EF4-FFF2-40B4-BE49-F238E27FC236}">
                <a16:creationId xmlns:a16="http://schemas.microsoft.com/office/drawing/2014/main" id="{4A7ECF94-5D34-F5D3-F15D-CE265D50F0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150455"/>
              </p:ext>
            </p:extLst>
          </p:nvPr>
        </p:nvGraphicFramePr>
        <p:xfrm>
          <a:off x="889000" y="1524001"/>
          <a:ext cx="10414000" cy="450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82062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2164</Words>
  <Application>Microsoft Office PowerPoint</Application>
  <PresentationFormat>Widescreen</PresentationFormat>
  <Paragraphs>251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Aptos</vt:lpstr>
      <vt:lpstr>Aptos Display</vt:lpstr>
      <vt:lpstr>Arial</vt:lpstr>
      <vt:lpstr>Office Theme</vt:lpstr>
      <vt:lpstr>ALLYSHIP GUIDELINES </vt:lpstr>
      <vt:lpstr>CONTENTS</vt:lpstr>
      <vt:lpstr>ABOUT THIS GUIDE</vt:lpstr>
      <vt:lpstr>ALLYSHIP AND ITS IMPACT</vt:lpstr>
      <vt:lpstr>ALLYSHIP AND IP INCLUSIVE</vt:lpstr>
      <vt:lpstr>REAL-LIFE EXAMPLES OF ALLYSHIP (1)</vt:lpstr>
      <vt:lpstr>REAL-LIFE EXAMPLES OF ALLYSHIP (2)</vt:lpstr>
      <vt:lpstr>REAL-LIFE EXAMPLES OF ALLYSHIP (3)</vt:lpstr>
      <vt:lpstr>REAL-LIFE EXAMPLES OF ALLYSHIP (4)</vt:lpstr>
      <vt:lpstr>REAL-LIFE EXAMPLES OF ALLYSHIP (5)</vt:lpstr>
      <vt:lpstr>REAL-LIFE EXAMPLES OF ALLYSHIP (6)</vt:lpstr>
      <vt:lpstr>USING YOUR PLATFORM – BE VISIBLE</vt:lpstr>
      <vt:lpstr>USING YOUR PLATFORM – BE VOCAL</vt:lpstr>
      <vt:lpstr>USING YOUR PLATFORM – BE ACTIVE</vt:lpstr>
      <vt:lpstr>CREATING CHANGE</vt:lpstr>
      <vt:lpstr>SUPPORTING COLLEAGUES</vt:lpstr>
      <vt:lpstr>WORKPLACE CULTURE</vt:lpstr>
      <vt:lpstr>WORKPLACE POLICIES</vt:lpstr>
      <vt:lpstr>EXTERNAL ACCREDITATION SCHEMES</vt:lpstr>
      <vt:lpstr>AWARENESS AND CELEBRATION OCCASIONS</vt:lpstr>
      <vt:lpstr>SOURCES OF ADDITIONAL INFORMATION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EQUALITYDIVERSITYINCLUSION</dc:title>
  <dc:creator>Helen Smith</dc:creator>
  <cp:lastModifiedBy>Helen Smith</cp:lastModifiedBy>
  <cp:revision>45</cp:revision>
  <dcterms:created xsi:type="dcterms:W3CDTF">2024-02-21T13:27:02Z</dcterms:created>
  <dcterms:modified xsi:type="dcterms:W3CDTF">2024-12-04T14:23:31Z</dcterms:modified>
</cp:coreProperties>
</file>