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2" r:id="rId5"/>
    <p:sldId id="266" r:id="rId6"/>
    <p:sldId id="269" r:id="rId7"/>
    <p:sldId id="26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FA9855-AF60-4CD9-BA51-726C54D6C47B}" v="219" dt="2025-03-25T14:35:01.0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76351" autoAdjust="0"/>
  </p:normalViewPr>
  <p:slideViewPr>
    <p:cSldViewPr snapToGrid="0">
      <p:cViewPr varScale="1">
        <p:scale>
          <a:sx n="121" d="100"/>
          <a:sy n="121" d="100"/>
        </p:scale>
        <p:origin x="10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Smith" userId="9439456d0c8533d5" providerId="LiveId" clId="{16FA9855-AF60-4CD9-BA51-726C54D6C47B}"/>
    <pc:docChg chg="undo custSel modSld">
      <pc:chgData name="Helen Smith" userId="9439456d0c8533d5" providerId="LiveId" clId="{16FA9855-AF60-4CD9-BA51-726C54D6C47B}" dt="2025-03-25T14:38:30.709" v="446"/>
      <pc:docMkLst>
        <pc:docMk/>
      </pc:docMkLst>
      <pc:sldChg chg="modSp mod">
        <pc:chgData name="Helen Smith" userId="9439456d0c8533d5" providerId="LiveId" clId="{16FA9855-AF60-4CD9-BA51-726C54D6C47B}" dt="2025-03-25T14:19:24.226" v="67" actId="962"/>
        <pc:sldMkLst>
          <pc:docMk/>
          <pc:sldMk cId="1285655608" sldId="256"/>
        </pc:sldMkLst>
        <pc:picChg chg="mod">
          <ac:chgData name="Helen Smith" userId="9439456d0c8533d5" providerId="LiveId" clId="{16FA9855-AF60-4CD9-BA51-726C54D6C47B}" dt="2025-03-25T14:19:24.226" v="67" actId="962"/>
          <ac:picMkLst>
            <pc:docMk/>
            <pc:sldMk cId="1285655608" sldId="256"/>
            <ac:picMk id="6" creationId="{FEA3B95E-A4A6-923D-569D-122567DC2891}"/>
          </ac:picMkLst>
        </pc:picChg>
      </pc:sldChg>
      <pc:sldChg chg="addSp delSp modSp mod modNotesTx">
        <pc:chgData name="Helen Smith" userId="9439456d0c8533d5" providerId="LiveId" clId="{16FA9855-AF60-4CD9-BA51-726C54D6C47B}" dt="2025-03-25T14:37:55.206" v="440"/>
        <pc:sldMkLst>
          <pc:docMk/>
          <pc:sldMk cId="674708315" sldId="257"/>
        </pc:sldMkLst>
        <pc:spChg chg="add del mod">
          <ac:chgData name="Helen Smith" userId="9439456d0c8533d5" providerId="LiveId" clId="{16FA9855-AF60-4CD9-BA51-726C54D6C47B}" dt="2025-03-25T14:30:30.335" v="283" actId="33699"/>
          <ac:spMkLst>
            <pc:docMk/>
            <pc:sldMk cId="674708315" sldId="257"/>
            <ac:spMk id="5" creationId="{F22184E9-8055-CE25-0B83-DBC91B2BBEA6}"/>
          </ac:spMkLst>
        </pc:spChg>
        <pc:spChg chg="add mod ord">
          <ac:chgData name="Helen Smith" userId="9439456d0c8533d5" providerId="LiveId" clId="{16FA9855-AF60-4CD9-BA51-726C54D6C47B}" dt="2025-03-25T14:37:36.134" v="424"/>
          <ac:spMkLst>
            <pc:docMk/>
            <pc:sldMk cId="674708315" sldId="257"/>
            <ac:spMk id="6" creationId="{1B54184B-DB87-ECF8-D621-8C08235EFB99}"/>
          </ac:spMkLst>
        </pc:spChg>
        <pc:spChg chg="ord">
          <ac:chgData name="Helen Smith" userId="9439456d0c8533d5" providerId="LiveId" clId="{16FA9855-AF60-4CD9-BA51-726C54D6C47B}" dt="2025-03-25T14:37:55.206" v="440"/>
          <ac:spMkLst>
            <pc:docMk/>
            <pc:sldMk cId="674708315" sldId="257"/>
            <ac:spMk id="37" creationId="{2B97F24A-32CE-4C1C-A50D-3016B394DCFB}"/>
          </ac:spMkLst>
        </pc:spChg>
        <pc:spChg chg="ord">
          <ac:chgData name="Helen Smith" userId="9439456d0c8533d5" providerId="LiveId" clId="{16FA9855-AF60-4CD9-BA51-726C54D6C47B}" dt="2025-03-25T14:37:51.891" v="436"/>
          <ac:spMkLst>
            <pc:docMk/>
            <pc:sldMk cId="674708315" sldId="257"/>
            <ac:spMk id="39" creationId="{CD8B4F24-440B-49E9-B85D-733523DC064B}"/>
          </ac:spMkLst>
        </pc:spChg>
        <pc:graphicFrameChg chg="mod">
          <ac:chgData name="Helen Smith" userId="9439456d0c8533d5" providerId="LiveId" clId="{16FA9855-AF60-4CD9-BA51-726C54D6C47B}" dt="2025-03-25T14:35:01.040" v="310" actId="962"/>
          <ac:graphicFrameMkLst>
            <pc:docMk/>
            <pc:sldMk cId="674708315" sldId="257"/>
            <ac:graphicFrameMk id="3" creationId="{F0DAE4DF-91C4-16C0-BF42-C824ADD9F1AC}"/>
          </ac:graphicFrameMkLst>
        </pc:graphicFrameChg>
        <pc:picChg chg="mod">
          <ac:chgData name="Helen Smith" userId="9439456d0c8533d5" providerId="LiveId" clId="{16FA9855-AF60-4CD9-BA51-726C54D6C47B}" dt="2025-03-25T14:31:02.219" v="284" actId="962"/>
          <ac:picMkLst>
            <pc:docMk/>
            <pc:sldMk cId="674708315" sldId="257"/>
            <ac:picMk id="4" creationId="{91C6CBD4-1D24-11A2-AE6D-78CE6A247DAB}"/>
          </ac:picMkLst>
        </pc:picChg>
      </pc:sldChg>
      <pc:sldChg chg="addSp modSp mod">
        <pc:chgData name="Helen Smith" userId="9439456d0c8533d5" providerId="LiveId" clId="{16FA9855-AF60-4CD9-BA51-726C54D6C47B}" dt="2025-03-25T14:38:12.932" v="443"/>
        <pc:sldMkLst>
          <pc:docMk/>
          <pc:sldMk cId="144069993" sldId="258"/>
        </pc:sldMkLst>
        <pc:spChg chg="add mod ord">
          <ac:chgData name="Helen Smith" userId="9439456d0c8533d5" providerId="LiveId" clId="{16FA9855-AF60-4CD9-BA51-726C54D6C47B}" dt="2025-03-25T14:38:12.932" v="443"/>
          <ac:spMkLst>
            <pc:docMk/>
            <pc:sldMk cId="144069993" sldId="258"/>
            <ac:spMk id="5" creationId="{FDB92E7C-97B7-6582-217C-1F4E6E658A0F}"/>
          </ac:spMkLst>
        </pc:spChg>
        <pc:spChg chg="mod">
          <ac:chgData name="Helen Smith" userId="9439456d0c8533d5" providerId="LiveId" clId="{16FA9855-AF60-4CD9-BA51-726C54D6C47B}" dt="2025-03-25T14:26:34.858" v="275" actId="962"/>
          <ac:spMkLst>
            <pc:docMk/>
            <pc:sldMk cId="144069993" sldId="258"/>
            <ac:spMk id="10" creationId="{CD8B4F24-440B-49E9-B85D-733523DC064B}"/>
          </ac:spMkLst>
        </pc:spChg>
        <pc:graphicFrameChg chg="mod">
          <ac:chgData name="Helen Smith" userId="9439456d0c8533d5" providerId="LiveId" clId="{16FA9855-AF60-4CD9-BA51-726C54D6C47B}" dt="2025-03-25T14:34:26.524" v="307" actId="962"/>
          <ac:graphicFrameMkLst>
            <pc:docMk/>
            <pc:sldMk cId="144069993" sldId="258"/>
            <ac:graphicFrameMk id="3" creationId="{28BCDDB9-80D3-84A7-C174-B9F13E112253}"/>
          </ac:graphicFrameMkLst>
        </pc:graphicFrameChg>
        <pc:picChg chg="mod">
          <ac:chgData name="Helen Smith" userId="9439456d0c8533d5" providerId="LiveId" clId="{16FA9855-AF60-4CD9-BA51-726C54D6C47B}" dt="2025-03-25T14:31:09.490" v="285" actId="962"/>
          <ac:picMkLst>
            <pc:docMk/>
            <pc:sldMk cId="144069993" sldId="258"/>
            <ac:picMk id="4" creationId="{63A77316-FD5E-2174-4C0A-339AC0306202}"/>
          </ac:picMkLst>
        </pc:picChg>
      </pc:sldChg>
      <pc:sldChg chg="addSp modSp mod">
        <pc:chgData name="Helen Smith" userId="9439456d0c8533d5" providerId="LiveId" clId="{16FA9855-AF60-4CD9-BA51-726C54D6C47B}" dt="2025-03-25T14:38:30.709" v="446"/>
        <pc:sldMkLst>
          <pc:docMk/>
          <pc:sldMk cId="363257803" sldId="262"/>
        </pc:sldMkLst>
        <pc:spChg chg="add mod ord">
          <ac:chgData name="Helen Smith" userId="9439456d0c8533d5" providerId="LiveId" clId="{16FA9855-AF60-4CD9-BA51-726C54D6C47B}" dt="2025-03-25T14:38:30.709" v="446"/>
          <ac:spMkLst>
            <pc:docMk/>
            <pc:sldMk cId="363257803" sldId="262"/>
            <ac:spMk id="5" creationId="{DD716998-E7A5-40CA-DEF2-ACE197929B8F}"/>
          </ac:spMkLst>
        </pc:spChg>
        <pc:graphicFrameChg chg="mod">
          <ac:chgData name="Helen Smith" userId="9439456d0c8533d5" providerId="LiveId" clId="{16FA9855-AF60-4CD9-BA51-726C54D6C47B}" dt="2025-03-25T14:23:22.025" v="252" actId="962"/>
          <ac:graphicFrameMkLst>
            <pc:docMk/>
            <pc:sldMk cId="363257803" sldId="262"/>
            <ac:graphicFrameMk id="4" creationId="{D640B0C8-13EF-EF85-407B-AE769DFBB960}"/>
          </ac:graphicFrameMkLst>
        </pc:graphicFrameChg>
        <pc:picChg chg="mod">
          <ac:chgData name="Helen Smith" userId="9439456d0c8533d5" providerId="LiveId" clId="{16FA9855-AF60-4CD9-BA51-726C54D6C47B}" dt="2025-03-25T14:31:30.711" v="286" actId="962"/>
          <ac:picMkLst>
            <pc:docMk/>
            <pc:sldMk cId="363257803" sldId="262"/>
            <ac:picMk id="3" creationId="{8A3B6789-F6C0-A2FF-28D8-662FFB155055}"/>
          </ac:picMkLst>
        </pc:picChg>
      </pc:sldChg>
      <pc:sldChg chg="modSp mod modNotesTx">
        <pc:chgData name="Helen Smith" userId="9439456d0c8533d5" providerId="LiveId" clId="{16FA9855-AF60-4CD9-BA51-726C54D6C47B}" dt="2025-03-25T14:37:04.853" v="419" actId="33553"/>
        <pc:sldMkLst>
          <pc:docMk/>
          <pc:sldMk cId="1869411721" sldId="266"/>
        </pc:sldMkLst>
        <pc:spChg chg="mod ord">
          <ac:chgData name="Helen Smith" userId="9439456d0c8533d5" providerId="LiveId" clId="{16FA9855-AF60-4CD9-BA51-726C54D6C47B}" dt="2025-03-25T14:37:04.853" v="419" actId="33553"/>
          <ac:spMkLst>
            <pc:docMk/>
            <pc:sldMk cId="1869411721" sldId="266"/>
            <ac:spMk id="3" creationId="{D3690A02-E014-9F23-B1AF-D1E7CCB72801}"/>
          </ac:spMkLst>
        </pc:spChg>
        <pc:graphicFrameChg chg="mod">
          <ac:chgData name="Helen Smith" userId="9439456d0c8533d5" providerId="LiveId" clId="{16FA9855-AF60-4CD9-BA51-726C54D6C47B}" dt="2025-03-25T14:24:58.440" v="262" actId="962"/>
          <ac:graphicFrameMkLst>
            <pc:docMk/>
            <pc:sldMk cId="1869411721" sldId="266"/>
            <ac:graphicFrameMk id="2" creationId="{2A252A0F-2B7F-4F3C-B0BF-6342CD78F4EA}"/>
          </ac:graphicFrameMkLst>
        </pc:graphicFrameChg>
        <pc:graphicFrameChg chg="mod ord">
          <ac:chgData name="Helen Smith" userId="9439456d0c8533d5" providerId="LiveId" clId="{16FA9855-AF60-4CD9-BA51-726C54D6C47B}" dt="2025-03-25T14:36:52.582" v="418" actId="167"/>
          <ac:graphicFrameMkLst>
            <pc:docMk/>
            <pc:sldMk cId="1869411721" sldId="266"/>
            <ac:graphicFrameMk id="7" creationId="{C2199A0A-E9D2-491B-194A-C4EB6CB4D83E}"/>
          </ac:graphicFrameMkLst>
        </pc:graphicFrameChg>
        <pc:picChg chg="mod">
          <ac:chgData name="Helen Smith" userId="9439456d0c8533d5" providerId="LiveId" clId="{16FA9855-AF60-4CD9-BA51-726C54D6C47B}" dt="2025-03-25T14:31:36.596" v="287" actId="962"/>
          <ac:picMkLst>
            <pc:docMk/>
            <pc:sldMk cId="1869411721" sldId="266"/>
            <ac:picMk id="4" creationId="{BAC60E26-0AF8-AF47-1E47-A1FCDA47ED9E}"/>
          </ac:picMkLst>
        </pc:picChg>
      </pc:sldChg>
      <pc:sldChg chg="modSp mod modNotesTx">
        <pc:chgData name="Helen Smith" userId="9439456d0c8533d5" providerId="LiveId" clId="{16FA9855-AF60-4CD9-BA51-726C54D6C47B}" dt="2025-03-25T14:37:19.763" v="421" actId="33553"/>
        <pc:sldMkLst>
          <pc:docMk/>
          <pc:sldMk cId="1201765625" sldId="268"/>
        </pc:sldMkLst>
        <pc:spChg chg="mod">
          <ac:chgData name="Helen Smith" userId="9439456d0c8533d5" providerId="LiveId" clId="{16FA9855-AF60-4CD9-BA51-726C54D6C47B}" dt="2025-03-25T14:37:19.763" v="421" actId="33553"/>
          <ac:spMkLst>
            <pc:docMk/>
            <pc:sldMk cId="1201765625" sldId="268"/>
            <ac:spMk id="3" creationId="{CB5A6643-5D69-D441-C1DA-8999C60F2CB0}"/>
          </ac:spMkLst>
        </pc:spChg>
        <pc:graphicFrameChg chg="mod">
          <ac:chgData name="Helen Smith" userId="9439456d0c8533d5" providerId="LiveId" clId="{16FA9855-AF60-4CD9-BA51-726C54D6C47B}" dt="2025-03-25T14:33:00.835" v="297" actId="962"/>
          <ac:graphicFrameMkLst>
            <pc:docMk/>
            <pc:sldMk cId="1201765625" sldId="268"/>
            <ac:graphicFrameMk id="7" creationId="{9A414662-ED05-459B-E6A0-654A68413A63}"/>
          </ac:graphicFrameMkLst>
        </pc:graphicFrameChg>
        <pc:picChg chg="mod">
          <ac:chgData name="Helen Smith" userId="9439456d0c8533d5" providerId="LiveId" clId="{16FA9855-AF60-4CD9-BA51-726C54D6C47B}" dt="2025-03-25T14:32:53.461" v="295" actId="962"/>
          <ac:picMkLst>
            <pc:docMk/>
            <pc:sldMk cId="1201765625" sldId="268"/>
            <ac:picMk id="2" creationId="{0E28A9A1-B55E-18F3-89A9-63C546C64788}"/>
          </ac:picMkLst>
        </pc:picChg>
      </pc:sldChg>
      <pc:sldChg chg="modSp mod modNotesTx">
        <pc:chgData name="Helen Smith" userId="9439456d0c8533d5" providerId="LiveId" clId="{16FA9855-AF60-4CD9-BA51-726C54D6C47B}" dt="2025-03-25T14:37:13.610" v="420" actId="33553"/>
        <pc:sldMkLst>
          <pc:docMk/>
          <pc:sldMk cId="600238270" sldId="269"/>
        </pc:sldMkLst>
        <pc:spChg chg="mod">
          <ac:chgData name="Helen Smith" userId="9439456d0c8533d5" providerId="LiveId" clId="{16FA9855-AF60-4CD9-BA51-726C54D6C47B}" dt="2025-03-25T14:37:13.610" v="420" actId="33553"/>
          <ac:spMkLst>
            <pc:docMk/>
            <pc:sldMk cId="600238270" sldId="269"/>
            <ac:spMk id="3" creationId="{E5ECC150-61C6-7BF7-7C43-30AAEB39ACDD}"/>
          </ac:spMkLst>
        </pc:spChg>
        <pc:graphicFrameChg chg="mod">
          <ac:chgData name="Helen Smith" userId="9439456d0c8533d5" providerId="LiveId" clId="{16FA9855-AF60-4CD9-BA51-726C54D6C47B}" dt="2025-03-25T14:32:24.378" v="292" actId="962"/>
          <ac:graphicFrameMkLst>
            <pc:docMk/>
            <pc:sldMk cId="600238270" sldId="269"/>
            <ac:graphicFrameMk id="7" creationId="{8CF949D5-2A85-CCDB-E45D-C798FEDAE75E}"/>
          </ac:graphicFrameMkLst>
        </pc:graphicFrameChg>
        <pc:picChg chg="mod">
          <ac:chgData name="Helen Smith" userId="9439456d0c8533d5" providerId="LiveId" clId="{16FA9855-AF60-4CD9-BA51-726C54D6C47B}" dt="2025-03-25T14:32:08.314" v="288" actId="962"/>
          <ac:picMkLst>
            <pc:docMk/>
            <pc:sldMk cId="600238270" sldId="269"/>
            <ac:picMk id="2" creationId="{52198BFD-7BBC-A609-10E9-ADF4DDB2E077}"/>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9439456d0c8533d5/IP%20Inclusive/2025%20Impact%20Report/250311%20char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9439456d0c8533d5/IP%20Inclusive/2025%20Impact%20Report/250311%20chart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Within the UK IP sector, IP Inclusive has had a positive impact on...</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'Amended data'!$B$55</c:f>
              <c:strCache>
                <c:ptCount val="1"/>
                <c:pt idx="0">
                  <c:v>Strongly agree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'Amended data'!$A$56:$A$59</c:f>
              <c:strCache>
                <c:ptCount val="4"/>
                <c:pt idx="0">
                  <c:v>Wellbeing</c:v>
                </c:pt>
                <c:pt idx="1">
                  <c:v>Inclusivity</c:v>
                </c:pt>
                <c:pt idx="2">
                  <c:v>Diversity</c:v>
                </c:pt>
                <c:pt idx="3">
                  <c:v>Equity</c:v>
                </c:pt>
              </c:strCache>
            </c:strRef>
          </c:cat>
          <c:val>
            <c:numRef>
              <c:f>'Amended data'!$B$56:$B$59</c:f>
              <c:numCache>
                <c:formatCode>0%</c:formatCode>
                <c:ptCount val="4"/>
                <c:pt idx="0">
                  <c:v>0.33333333333333331</c:v>
                </c:pt>
                <c:pt idx="1">
                  <c:v>0.33333333333333331</c:v>
                </c:pt>
                <c:pt idx="2">
                  <c:v>0.29166666666666669</c:v>
                </c:pt>
                <c:pt idx="3">
                  <c:v>0.29166666666666669</c:v>
                </c:pt>
              </c:numCache>
            </c:numRef>
          </c:val>
          <c:extLst>
            <c:ext xmlns:c16="http://schemas.microsoft.com/office/drawing/2014/chart" uri="{C3380CC4-5D6E-409C-BE32-E72D297353CC}">
              <c16:uniqueId val="{00000000-1BE6-455B-A344-21C99ED1E58B}"/>
            </c:ext>
          </c:extLst>
        </c:ser>
        <c:ser>
          <c:idx val="1"/>
          <c:order val="1"/>
          <c:tx>
            <c:strRef>
              <c:f>'Amended data'!$C$55</c:f>
              <c:strCache>
                <c:ptCount val="1"/>
                <c:pt idx="0">
                  <c:v>Agree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'Amended data'!$A$56:$A$59</c:f>
              <c:strCache>
                <c:ptCount val="4"/>
                <c:pt idx="0">
                  <c:v>Wellbeing</c:v>
                </c:pt>
                <c:pt idx="1">
                  <c:v>Inclusivity</c:v>
                </c:pt>
                <c:pt idx="2">
                  <c:v>Diversity</c:v>
                </c:pt>
                <c:pt idx="3">
                  <c:v>Equity</c:v>
                </c:pt>
              </c:strCache>
            </c:strRef>
          </c:cat>
          <c:val>
            <c:numRef>
              <c:f>'Amended data'!$C$56:$C$59</c:f>
              <c:numCache>
                <c:formatCode>0%</c:formatCode>
                <c:ptCount val="4"/>
                <c:pt idx="0">
                  <c:v>0.41666666666666669</c:v>
                </c:pt>
                <c:pt idx="1">
                  <c:v>0.41666666666666669</c:v>
                </c:pt>
                <c:pt idx="2">
                  <c:v>0.5</c:v>
                </c:pt>
                <c:pt idx="3">
                  <c:v>0.45833333333333331</c:v>
                </c:pt>
              </c:numCache>
            </c:numRef>
          </c:val>
          <c:extLst>
            <c:ext xmlns:c16="http://schemas.microsoft.com/office/drawing/2014/chart" uri="{C3380CC4-5D6E-409C-BE32-E72D297353CC}">
              <c16:uniqueId val="{00000001-1BE6-455B-A344-21C99ED1E58B}"/>
            </c:ext>
          </c:extLst>
        </c:ser>
        <c:ser>
          <c:idx val="2"/>
          <c:order val="2"/>
          <c:tx>
            <c:strRef>
              <c:f>'Amended data'!$D$55</c:f>
              <c:strCache>
                <c:ptCount val="1"/>
                <c:pt idx="0">
                  <c:v>Neutral</c:v>
                </c:pt>
              </c:strCache>
            </c:strRef>
          </c:tx>
          <c:spPr>
            <a:solidFill>
              <a:schemeClr val="accent3"/>
            </a:solidFill>
            <a:ln>
              <a:noFill/>
            </a:ln>
            <a:effectLst/>
          </c:spPr>
          <c:invertIfNegative val="0"/>
          <c:dLbls>
            <c:delete val="1"/>
          </c:dLbls>
          <c:cat>
            <c:strRef>
              <c:f>'Amended data'!$A$56:$A$59</c:f>
              <c:strCache>
                <c:ptCount val="4"/>
                <c:pt idx="0">
                  <c:v>Wellbeing</c:v>
                </c:pt>
                <c:pt idx="1">
                  <c:v>Inclusivity</c:v>
                </c:pt>
                <c:pt idx="2">
                  <c:v>Diversity</c:v>
                </c:pt>
                <c:pt idx="3">
                  <c:v>Equity</c:v>
                </c:pt>
              </c:strCache>
            </c:strRef>
          </c:cat>
          <c:val>
            <c:numRef>
              <c:f>'Amended data'!$D$56:$D$59</c:f>
              <c:numCache>
                <c:formatCode>0%</c:formatCode>
                <c:ptCount val="4"/>
                <c:pt idx="0">
                  <c:v>0.20833333333333334</c:v>
                </c:pt>
                <c:pt idx="1">
                  <c:v>0.20833333333333334</c:v>
                </c:pt>
                <c:pt idx="2">
                  <c:v>0.16666666666666666</c:v>
                </c:pt>
                <c:pt idx="3">
                  <c:v>0.20833333333333334</c:v>
                </c:pt>
              </c:numCache>
            </c:numRef>
          </c:val>
          <c:extLst>
            <c:ext xmlns:c16="http://schemas.microsoft.com/office/drawing/2014/chart" uri="{C3380CC4-5D6E-409C-BE32-E72D297353CC}">
              <c16:uniqueId val="{00000002-1BE6-455B-A344-21C99ED1E58B}"/>
            </c:ext>
          </c:extLst>
        </c:ser>
        <c:ser>
          <c:idx val="3"/>
          <c:order val="3"/>
          <c:tx>
            <c:strRef>
              <c:f>'Amended data'!$E$55</c:f>
              <c:strCache>
                <c:ptCount val="1"/>
                <c:pt idx="0">
                  <c:v>Disagree</c:v>
                </c:pt>
              </c:strCache>
            </c:strRef>
          </c:tx>
          <c:spPr>
            <a:solidFill>
              <a:schemeClr val="accent4"/>
            </a:solidFill>
            <a:ln>
              <a:noFill/>
            </a:ln>
            <a:effectLst/>
          </c:spPr>
          <c:invertIfNegative val="0"/>
          <c:dLbls>
            <c:delete val="1"/>
          </c:dLbls>
          <c:cat>
            <c:strRef>
              <c:f>'Amended data'!$A$56:$A$59</c:f>
              <c:strCache>
                <c:ptCount val="4"/>
                <c:pt idx="0">
                  <c:v>Wellbeing</c:v>
                </c:pt>
                <c:pt idx="1">
                  <c:v>Inclusivity</c:v>
                </c:pt>
                <c:pt idx="2">
                  <c:v>Diversity</c:v>
                </c:pt>
                <c:pt idx="3">
                  <c:v>Equity</c:v>
                </c:pt>
              </c:strCache>
            </c:strRef>
          </c:cat>
          <c:val>
            <c:numRef>
              <c:f>'Amended data'!$E$56:$E$59</c:f>
              <c:numCache>
                <c:formatCode>0%</c:formatCode>
                <c:ptCount val="4"/>
                <c:pt idx="0">
                  <c:v>4.1666666666666664E-2</c:v>
                </c:pt>
                <c:pt idx="1">
                  <c:v>4.1666666666666664E-2</c:v>
                </c:pt>
                <c:pt idx="2">
                  <c:v>4.1666666666666664E-2</c:v>
                </c:pt>
                <c:pt idx="3">
                  <c:v>4.1666666666666664E-2</c:v>
                </c:pt>
              </c:numCache>
            </c:numRef>
          </c:val>
          <c:extLst>
            <c:ext xmlns:c16="http://schemas.microsoft.com/office/drawing/2014/chart" uri="{C3380CC4-5D6E-409C-BE32-E72D297353CC}">
              <c16:uniqueId val="{00000003-1BE6-455B-A344-21C99ED1E58B}"/>
            </c:ext>
          </c:extLst>
        </c:ser>
        <c:dLbls>
          <c:dLblPos val="ctr"/>
          <c:showLegendKey val="0"/>
          <c:showVal val="1"/>
          <c:showCatName val="0"/>
          <c:showSerName val="0"/>
          <c:showPercent val="0"/>
          <c:showBubbleSize val="0"/>
        </c:dLbls>
        <c:gapWidth val="150"/>
        <c:overlap val="100"/>
        <c:axId val="1072399775"/>
        <c:axId val="53517183"/>
      </c:barChart>
      <c:catAx>
        <c:axId val="107239977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517183"/>
        <c:crosses val="autoZero"/>
        <c:auto val="1"/>
        <c:lblAlgn val="ctr"/>
        <c:lblOffset val="100"/>
        <c:noMultiLvlLbl val="0"/>
      </c:catAx>
      <c:valAx>
        <c:axId val="53517183"/>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723997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I personally value and/or have been impacted by IP Inclusive’s work on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'Q4 from Indivs'!$B$21</c:f>
              <c:strCache>
                <c:ptCount val="1"/>
                <c:pt idx="0">
                  <c:v>Strongly agree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'Q4 from Indivs'!$A$22:$A$25</c:f>
              <c:strCache>
                <c:ptCount val="4"/>
                <c:pt idx="0">
                  <c:v>Wellbeing</c:v>
                </c:pt>
                <c:pt idx="1">
                  <c:v>Inclusivity</c:v>
                </c:pt>
                <c:pt idx="2">
                  <c:v>Diversity</c:v>
                </c:pt>
                <c:pt idx="3">
                  <c:v>Equity</c:v>
                </c:pt>
              </c:strCache>
            </c:strRef>
          </c:cat>
          <c:val>
            <c:numRef>
              <c:f>'Q4 from Indivs'!$B$22:$B$25</c:f>
              <c:numCache>
                <c:formatCode>0%</c:formatCode>
                <c:ptCount val="4"/>
                <c:pt idx="0">
                  <c:v>0.375</c:v>
                </c:pt>
                <c:pt idx="1">
                  <c:v>0.41670000000000001</c:v>
                </c:pt>
                <c:pt idx="2">
                  <c:v>0.4118</c:v>
                </c:pt>
                <c:pt idx="3">
                  <c:v>0.39169999999999999</c:v>
                </c:pt>
              </c:numCache>
            </c:numRef>
          </c:val>
          <c:extLst>
            <c:ext xmlns:c16="http://schemas.microsoft.com/office/drawing/2014/chart" uri="{C3380CC4-5D6E-409C-BE32-E72D297353CC}">
              <c16:uniqueId val="{00000000-6F87-4A13-8C1F-D3FD99FC7E5E}"/>
            </c:ext>
          </c:extLst>
        </c:ser>
        <c:ser>
          <c:idx val="1"/>
          <c:order val="1"/>
          <c:tx>
            <c:strRef>
              <c:f>'Q4 from Indivs'!$C$21</c:f>
              <c:strCache>
                <c:ptCount val="1"/>
                <c:pt idx="0">
                  <c:v>Agree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'Q4 from Indivs'!$A$22:$A$25</c:f>
              <c:strCache>
                <c:ptCount val="4"/>
                <c:pt idx="0">
                  <c:v>Wellbeing</c:v>
                </c:pt>
                <c:pt idx="1">
                  <c:v>Inclusivity</c:v>
                </c:pt>
                <c:pt idx="2">
                  <c:v>Diversity</c:v>
                </c:pt>
                <c:pt idx="3">
                  <c:v>Equity</c:v>
                </c:pt>
              </c:strCache>
            </c:strRef>
          </c:cat>
          <c:val>
            <c:numRef>
              <c:f>'Q4 from Indivs'!$C$22:$C$25</c:f>
              <c:numCache>
                <c:formatCode>0%</c:formatCode>
                <c:ptCount val="4"/>
                <c:pt idx="0">
                  <c:v>0.4083</c:v>
                </c:pt>
                <c:pt idx="1">
                  <c:v>0.39169999999999999</c:v>
                </c:pt>
                <c:pt idx="2">
                  <c:v>0.37819999999999998</c:v>
                </c:pt>
                <c:pt idx="3">
                  <c:v>0.38329999999999997</c:v>
                </c:pt>
              </c:numCache>
            </c:numRef>
          </c:val>
          <c:extLst>
            <c:ext xmlns:c16="http://schemas.microsoft.com/office/drawing/2014/chart" uri="{C3380CC4-5D6E-409C-BE32-E72D297353CC}">
              <c16:uniqueId val="{00000001-6F87-4A13-8C1F-D3FD99FC7E5E}"/>
            </c:ext>
          </c:extLst>
        </c:ser>
        <c:ser>
          <c:idx val="2"/>
          <c:order val="2"/>
          <c:tx>
            <c:strRef>
              <c:f>'Q4 from Indivs'!$D$21</c:f>
              <c:strCache>
                <c:ptCount val="1"/>
                <c:pt idx="0">
                  <c:v>Neutral</c:v>
                </c:pt>
              </c:strCache>
            </c:strRef>
          </c:tx>
          <c:spPr>
            <a:solidFill>
              <a:schemeClr val="accent3"/>
            </a:solidFill>
            <a:ln>
              <a:noFill/>
            </a:ln>
            <a:effectLst/>
          </c:spPr>
          <c:invertIfNegative val="0"/>
          <c:dLbls>
            <c:delete val="1"/>
          </c:dLbls>
          <c:cat>
            <c:strRef>
              <c:f>'Q4 from Indivs'!$A$22:$A$25</c:f>
              <c:strCache>
                <c:ptCount val="4"/>
                <c:pt idx="0">
                  <c:v>Wellbeing</c:v>
                </c:pt>
                <c:pt idx="1">
                  <c:v>Inclusivity</c:v>
                </c:pt>
                <c:pt idx="2">
                  <c:v>Diversity</c:v>
                </c:pt>
                <c:pt idx="3">
                  <c:v>Equity</c:v>
                </c:pt>
              </c:strCache>
            </c:strRef>
          </c:cat>
          <c:val>
            <c:numRef>
              <c:f>'Q4 from Indivs'!$D$22:$D$25</c:f>
              <c:numCache>
                <c:formatCode>0%</c:formatCode>
                <c:ptCount val="4"/>
                <c:pt idx="0">
                  <c:v>0.14169999999999999</c:v>
                </c:pt>
                <c:pt idx="1">
                  <c:v>0.10829999999999999</c:v>
                </c:pt>
                <c:pt idx="2">
                  <c:v>0.1176</c:v>
                </c:pt>
                <c:pt idx="3">
                  <c:v>0.14169999999999999</c:v>
                </c:pt>
              </c:numCache>
            </c:numRef>
          </c:val>
          <c:extLst>
            <c:ext xmlns:c16="http://schemas.microsoft.com/office/drawing/2014/chart" uri="{C3380CC4-5D6E-409C-BE32-E72D297353CC}">
              <c16:uniqueId val="{00000002-6F87-4A13-8C1F-D3FD99FC7E5E}"/>
            </c:ext>
          </c:extLst>
        </c:ser>
        <c:ser>
          <c:idx val="3"/>
          <c:order val="3"/>
          <c:tx>
            <c:strRef>
              <c:f>'Q4 from Indivs'!$E$21</c:f>
              <c:strCache>
                <c:ptCount val="1"/>
                <c:pt idx="0">
                  <c:v>Disagree</c:v>
                </c:pt>
              </c:strCache>
            </c:strRef>
          </c:tx>
          <c:spPr>
            <a:solidFill>
              <a:schemeClr val="accent4"/>
            </a:solidFill>
            <a:ln>
              <a:noFill/>
            </a:ln>
            <a:effectLst/>
          </c:spPr>
          <c:invertIfNegative val="0"/>
          <c:dLbls>
            <c:delete val="1"/>
          </c:dLbls>
          <c:cat>
            <c:strRef>
              <c:f>'Q4 from Indivs'!$A$22:$A$25</c:f>
              <c:strCache>
                <c:ptCount val="4"/>
                <c:pt idx="0">
                  <c:v>Wellbeing</c:v>
                </c:pt>
                <c:pt idx="1">
                  <c:v>Inclusivity</c:v>
                </c:pt>
                <c:pt idx="2">
                  <c:v>Diversity</c:v>
                </c:pt>
                <c:pt idx="3">
                  <c:v>Equity</c:v>
                </c:pt>
              </c:strCache>
            </c:strRef>
          </c:cat>
          <c:val>
            <c:numRef>
              <c:f>'Q4 from Indivs'!$E$22:$E$25</c:f>
              <c:numCache>
                <c:formatCode>0%</c:formatCode>
                <c:ptCount val="4"/>
                <c:pt idx="0">
                  <c:v>5.8299999999999998E-2</c:v>
                </c:pt>
                <c:pt idx="1">
                  <c:v>0.05</c:v>
                </c:pt>
                <c:pt idx="2">
                  <c:v>5.8799999999999998E-2</c:v>
                </c:pt>
                <c:pt idx="3">
                  <c:v>0.05</c:v>
                </c:pt>
              </c:numCache>
            </c:numRef>
          </c:val>
          <c:extLst>
            <c:ext xmlns:c16="http://schemas.microsoft.com/office/drawing/2014/chart" uri="{C3380CC4-5D6E-409C-BE32-E72D297353CC}">
              <c16:uniqueId val="{00000003-6F87-4A13-8C1F-D3FD99FC7E5E}"/>
            </c:ext>
          </c:extLst>
        </c:ser>
        <c:ser>
          <c:idx val="4"/>
          <c:order val="4"/>
          <c:tx>
            <c:strRef>
              <c:f>'Q4 from Indivs'!$F$21</c:f>
              <c:strCache>
                <c:ptCount val="1"/>
                <c:pt idx="0">
                  <c:v>Strongly disagree</c:v>
                </c:pt>
              </c:strCache>
            </c:strRef>
          </c:tx>
          <c:spPr>
            <a:solidFill>
              <a:schemeClr val="accent5"/>
            </a:solidFill>
            <a:ln>
              <a:noFill/>
            </a:ln>
            <a:effectLst/>
          </c:spPr>
          <c:invertIfNegative val="0"/>
          <c:dLbls>
            <c:delete val="1"/>
          </c:dLbls>
          <c:cat>
            <c:strRef>
              <c:f>'Q4 from Indivs'!$A$22:$A$25</c:f>
              <c:strCache>
                <c:ptCount val="4"/>
                <c:pt idx="0">
                  <c:v>Wellbeing</c:v>
                </c:pt>
                <c:pt idx="1">
                  <c:v>Inclusivity</c:v>
                </c:pt>
                <c:pt idx="2">
                  <c:v>Diversity</c:v>
                </c:pt>
                <c:pt idx="3">
                  <c:v>Equity</c:v>
                </c:pt>
              </c:strCache>
            </c:strRef>
          </c:cat>
          <c:val>
            <c:numRef>
              <c:f>'Q4 from Indivs'!$F$22:$F$25</c:f>
              <c:numCache>
                <c:formatCode>0%</c:formatCode>
                <c:ptCount val="4"/>
                <c:pt idx="0">
                  <c:v>1.67E-2</c:v>
                </c:pt>
                <c:pt idx="1">
                  <c:v>3.3300000000000003E-2</c:v>
                </c:pt>
                <c:pt idx="2">
                  <c:v>3.3599999999999998E-2</c:v>
                </c:pt>
                <c:pt idx="3">
                  <c:v>3.3300000000000003E-2</c:v>
                </c:pt>
              </c:numCache>
            </c:numRef>
          </c:val>
          <c:extLst>
            <c:ext xmlns:c16="http://schemas.microsoft.com/office/drawing/2014/chart" uri="{C3380CC4-5D6E-409C-BE32-E72D297353CC}">
              <c16:uniqueId val="{00000004-6F87-4A13-8C1F-D3FD99FC7E5E}"/>
            </c:ext>
          </c:extLst>
        </c:ser>
        <c:dLbls>
          <c:dLblPos val="ctr"/>
          <c:showLegendKey val="0"/>
          <c:showVal val="1"/>
          <c:showCatName val="0"/>
          <c:showSerName val="0"/>
          <c:showPercent val="0"/>
          <c:showBubbleSize val="0"/>
        </c:dLbls>
        <c:gapWidth val="150"/>
        <c:overlap val="100"/>
        <c:axId val="1079771599"/>
        <c:axId val="1079767759"/>
      </c:barChart>
      <c:catAx>
        <c:axId val="107977159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79767759"/>
        <c:crosses val="autoZero"/>
        <c:auto val="1"/>
        <c:lblAlgn val="ctr"/>
        <c:lblOffset val="100"/>
        <c:noMultiLvlLbl val="0"/>
      </c:catAx>
      <c:valAx>
        <c:axId val="107976775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797715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C628C6-EDBC-4163-B50B-8C623B88DA70}"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GB"/>
        </a:p>
      </dgm:t>
    </dgm:pt>
    <dgm:pt modelId="{36D1C7FF-2996-4DA2-B983-014A8040903F}">
      <dgm:prSet phldrT="[Text]" custT="1"/>
      <dgm:spPr/>
      <dgm:t>
        <a:bodyPr/>
        <a:lstStyle/>
        <a:p>
          <a:r>
            <a:rPr lang="en-GB" sz="1700" b="1" dirty="0"/>
            <a:t>Education</a:t>
          </a:r>
        </a:p>
      </dgm:t>
    </dgm:pt>
    <dgm:pt modelId="{6D65266C-6832-4CF8-9117-DC3D684D9137}" type="parTrans" cxnId="{F2EDD7EA-04F1-4595-8CE5-E92DD3C6B4D1}">
      <dgm:prSet/>
      <dgm:spPr/>
      <dgm:t>
        <a:bodyPr/>
        <a:lstStyle/>
        <a:p>
          <a:endParaRPr lang="en-GB" sz="1700" b="1"/>
        </a:p>
      </dgm:t>
    </dgm:pt>
    <dgm:pt modelId="{74A8B5B8-0E9A-4180-BAA0-DD91B6CAB43D}" type="sibTrans" cxnId="{F2EDD7EA-04F1-4595-8CE5-E92DD3C6B4D1}">
      <dgm:prSet/>
      <dgm:spPr/>
      <dgm:t>
        <a:bodyPr/>
        <a:lstStyle/>
        <a:p>
          <a:endParaRPr lang="en-GB" sz="1700" b="1"/>
        </a:p>
      </dgm:t>
    </dgm:pt>
    <dgm:pt modelId="{8A313FFF-68F0-4A5C-8CA7-5B48B8EBCC06}">
      <dgm:prSet phldrT="[Text]" custT="1"/>
      <dgm:spPr/>
      <dgm:t>
        <a:bodyPr/>
        <a:lstStyle/>
        <a:p>
          <a:r>
            <a:rPr lang="en-GB" sz="1700" b="1" dirty="0"/>
            <a:t>Sharing best practices</a:t>
          </a:r>
        </a:p>
      </dgm:t>
    </dgm:pt>
    <dgm:pt modelId="{76E4600C-5C59-49CF-AFB7-57FA95203D30}" type="parTrans" cxnId="{5D926392-6123-47F5-8A3D-B412268B2EBA}">
      <dgm:prSet/>
      <dgm:spPr/>
      <dgm:t>
        <a:bodyPr/>
        <a:lstStyle/>
        <a:p>
          <a:endParaRPr lang="en-GB" sz="1700" b="1"/>
        </a:p>
      </dgm:t>
    </dgm:pt>
    <dgm:pt modelId="{4947DB40-C760-4E15-9BB3-2479222FB683}" type="sibTrans" cxnId="{5D926392-6123-47F5-8A3D-B412268B2EBA}">
      <dgm:prSet/>
      <dgm:spPr/>
      <dgm:t>
        <a:bodyPr/>
        <a:lstStyle/>
        <a:p>
          <a:endParaRPr lang="en-GB" sz="1700" b="1"/>
        </a:p>
      </dgm:t>
    </dgm:pt>
    <dgm:pt modelId="{AE554104-40FA-4100-B91A-88F2FFB9A0B9}">
      <dgm:prSet phldrT="[Text]" custT="1"/>
      <dgm:spPr/>
      <dgm:t>
        <a:bodyPr/>
        <a:lstStyle/>
        <a:p>
          <a:r>
            <a:rPr lang="en-GB" sz="1700" b="1" dirty="0"/>
            <a:t>Sense of community</a:t>
          </a:r>
        </a:p>
      </dgm:t>
    </dgm:pt>
    <dgm:pt modelId="{C92C49B2-8A0A-4E5E-89A5-91412DB29227}" type="parTrans" cxnId="{8657C927-6207-45AC-BAAF-F26E8B3937F1}">
      <dgm:prSet/>
      <dgm:spPr/>
      <dgm:t>
        <a:bodyPr/>
        <a:lstStyle/>
        <a:p>
          <a:endParaRPr lang="en-GB" sz="1700" b="1"/>
        </a:p>
      </dgm:t>
    </dgm:pt>
    <dgm:pt modelId="{99DB81C5-A657-41BD-A07D-B2D3E83CC38D}" type="sibTrans" cxnId="{8657C927-6207-45AC-BAAF-F26E8B3937F1}">
      <dgm:prSet/>
      <dgm:spPr/>
      <dgm:t>
        <a:bodyPr/>
        <a:lstStyle/>
        <a:p>
          <a:endParaRPr lang="en-GB" sz="1700" b="1"/>
        </a:p>
      </dgm:t>
    </dgm:pt>
    <dgm:pt modelId="{CEFDF300-F91B-4CB8-9FD5-F84046A2BCE5}">
      <dgm:prSet phldrT="[Text]" custT="1"/>
      <dgm:spPr/>
      <dgm:t>
        <a:bodyPr/>
        <a:lstStyle/>
        <a:p>
          <a:r>
            <a:rPr lang="en-GB" sz="1700" b="1" dirty="0"/>
            <a:t>Making EDI relevant</a:t>
          </a:r>
        </a:p>
      </dgm:t>
    </dgm:pt>
    <dgm:pt modelId="{0B20A588-394B-4D80-AB9F-7C8638B1775F}" type="parTrans" cxnId="{05B9117E-B09D-4520-8F0A-FE31557F07A4}">
      <dgm:prSet/>
      <dgm:spPr/>
      <dgm:t>
        <a:bodyPr/>
        <a:lstStyle/>
        <a:p>
          <a:endParaRPr lang="en-GB" sz="1700" b="1"/>
        </a:p>
      </dgm:t>
    </dgm:pt>
    <dgm:pt modelId="{962FE640-C4D4-446C-AF87-46B86AA06A0D}" type="sibTrans" cxnId="{05B9117E-B09D-4520-8F0A-FE31557F07A4}">
      <dgm:prSet/>
      <dgm:spPr/>
      <dgm:t>
        <a:bodyPr/>
        <a:lstStyle/>
        <a:p>
          <a:endParaRPr lang="en-GB" sz="1700" b="1"/>
        </a:p>
      </dgm:t>
    </dgm:pt>
    <dgm:pt modelId="{882F6D34-EA6C-4D7B-924D-329CD3087597}">
      <dgm:prSet phldrT="[Text]" custT="1"/>
      <dgm:spPr/>
      <dgm:t>
        <a:bodyPr/>
        <a:lstStyle/>
        <a:p>
          <a:r>
            <a:rPr lang="en-GB" sz="1700" b="1" dirty="0"/>
            <a:t>Facilitating conversations</a:t>
          </a:r>
        </a:p>
      </dgm:t>
    </dgm:pt>
    <dgm:pt modelId="{CE8E9FA2-FFEC-4659-8172-55511623C130}" type="parTrans" cxnId="{1475D033-35FD-4B4A-8E0B-15D5EFE6031A}">
      <dgm:prSet/>
      <dgm:spPr/>
      <dgm:t>
        <a:bodyPr/>
        <a:lstStyle/>
        <a:p>
          <a:endParaRPr lang="en-GB" sz="1700" b="1"/>
        </a:p>
      </dgm:t>
    </dgm:pt>
    <dgm:pt modelId="{3E6B9CD9-2481-41CC-B85F-5036DAA9896F}" type="sibTrans" cxnId="{1475D033-35FD-4B4A-8E0B-15D5EFE6031A}">
      <dgm:prSet/>
      <dgm:spPr/>
      <dgm:t>
        <a:bodyPr/>
        <a:lstStyle/>
        <a:p>
          <a:endParaRPr lang="en-GB" sz="1700" b="1"/>
        </a:p>
      </dgm:t>
    </dgm:pt>
    <dgm:pt modelId="{A873927B-A7C5-4DC8-A289-8DE52BA63B7B}">
      <dgm:prSet phldrT="[Text]" custT="1"/>
      <dgm:spPr/>
      <dgm:t>
        <a:bodyPr/>
        <a:lstStyle/>
        <a:p>
          <a:r>
            <a:rPr lang="en-GB" sz="2400" b="1" dirty="0"/>
            <a:t>IMPACT</a:t>
          </a:r>
        </a:p>
      </dgm:t>
    </dgm:pt>
    <dgm:pt modelId="{612F99A9-4B25-4CE2-B853-5ED5D1143D4A}" type="sibTrans" cxnId="{813E0CC8-BE4D-4788-B60F-7DF55B3F0C4E}">
      <dgm:prSet/>
      <dgm:spPr/>
      <dgm:t>
        <a:bodyPr/>
        <a:lstStyle/>
        <a:p>
          <a:endParaRPr lang="en-GB" sz="1700" b="1"/>
        </a:p>
      </dgm:t>
    </dgm:pt>
    <dgm:pt modelId="{D547D60D-8E51-4EA4-B486-63F4EDC8E2A9}" type="parTrans" cxnId="{813E0CC8-BE4D-4788-B60F-7DF55B3F0C4E}">
      <dgm:prSet/>
      <dgm:spPr/>
      <dgm:t>
        <a:bodyPr/>
        <a:lstStyle/>
        <a:p>
          <a:endParaRPr lang="en-GB" sz="1700" b="1"/>
        </a:p>
      </dgm:t>
    </dgm:pt>
    <dgm:pt modelId="{02C18488-7D2E-4FA5-935E-8FAA95E0872D}">
      <dgm:prSet phldrT="[Text]" custT="1"/>
      <dgm:spPr/>
      <dgm:t>
        <a:bodyPr/>
        <a:lstStyle/>
        <a:p>
          <a:r>
            <a:rPr lang="en-GB" sz="1700" b="1" dirty="0"/>
            <a:t>Advice</a:t>
          </a:r>
        </a:p>
      </dgm:t>
    </dgm:pt>
    <dgm:pt modelId="{AC4C7F31-9F5D-49C1-B786-CE1B4EDAF3D5}" type="parTrans" cxnId="{0B5DA536-9F5C-4315-90A0-D4621521642C}">
      <dgm:prSet/>
      <dgm:spPr/>
      <dgm:t>
        <a:bodyPr/>
        <a:lstStyle/>
        <a:p>
          <a:endParaRPr lang="en-GB" sz="1700" b="1"/>
        </a:p>
      </dgm:t>
    </dgm:pt>
    <dgm:pt modelId="{1B350D27-86AD-43E5-8A45-C201422932F4}" type="sibTrans" cxnId="{0B5DA536-9F5C-4315-90A0-D4621521642C}">
      <dgm:prSet/>
      <dgm:spPr/>
      <dgm:t>
        <a:bodyPr/>
        <a:lstStyle/>
        <a:p>
          <a:endParaRPr lang="en-GB" sz="1700" b="1"/>
        </a:p>
      </dgm:t>
    </dgm:pt>
    <dgm:pt modelId="{112F8D51-A689-4191-ACAB-1CF9486BE0F4}" type="pres">
      <dgm:prSet presAssocID="{F1C628C6-EDBC-4163-B50B-8C623B88DA70}" presName="cycle" presStyleCnt="0">
        <dgm:presLayoutVars>
          <dgm:chMax val="1"/>
          <dgm:dir/>
          <dgm:animLvl val="ctr"/>
          <dgm:resizeHandles val="exact"/>
        </dgm:presLayoutVars>
      </dgm:prSet>
      <dgm:spPr/>
    </dgm:pt>
    <dgm:pt modelId="{FCF8924F-CCA1-42EA-9583-230906BF9723}" type="pres">
      <dgm:prSet presAssocID="{A873927B-A7C5-4DC8-A289-8DE52BA63B7B}" presName="centerShape" presStyleLbl="node0" presStyleIdx="0" presStyleCnt="1"/>
      <dgm:spPr/>
    </dgm:pt>
    <dgm:pt modelId="{43C04D03-2C6E-46A9-AE2A-F93568860E72}" type="pres">
      <dgm:prSet presAssocID="{6D65266C-6832-4CF8-9117-DC3D684D9137}" presName="parTrans" presStyleLbl="bgSibTrans2D1" presStyleIdx="0" presStyleCnt="6"/>
      <dgm:spPr/>
    </dgm:pt>
    <dgm:pt modelId="{5AFB14DE-8D2E-4213-9829-6F5A9939F1BF}" type="pres">
      <dgm:prSet presAssocID="{36D1C7FF-2996-4DA2-B983-014A8040903F}" presName="node" presStyleLbl="node1" presStyleIdx="0" presStyleCnt="6">
        <dgm:presLayoutVars>
          <dgm:bulletEnabled val="1"/>
        </dgm:presLayoutVars>
      </dgm:prSet>
      <dgm:spPr/>
    </dgm:pt>
    <dgm:pt modelId="{EA94FD23-53C5-444E-BF1F-3431204C3B0E}" type="pres">
      <dgm:prSet presAssocID="{76E4600C-5C59-49CF-AFB7-57FA95203D30}" presName="parTrans" presStyleLbl="bgSibTrans2D1" presStyleIdx="1" presStyleCnt="6"/>
      <dgm:spPr/>
    </dgm:pt>
    <dgm:pt modelId="{32BAA660-3B40-448A-8057-0DF7AAB9E46F}" type="pres">
      <dgm:prSet presAssocID="{8A313FFF-68F0-4A5C-8CA7-5B48B8EBCC06}" presName="node" presStyleLbl="node1" presStyleIdx="1" presStyleCnt="6">
        <dgm:presLayoutVars>
          <dgm:bulletEnabled val="1"/>
        </dgm:presLayoutVars>
      </dgm:prSet>
      <dgm:spPr/>
    </dgm:pt>
    <dgm:pt modelId="{D6E10807-2327-473D-BD98-FEBB4F07C26A}" type="pres">
      <dgm:prSet presAssocID="{C92C49B2-8A0A-4E5E-89A5-91412DB29227}" presName="parTrans" presStyleLbl="bgSibTrans2D1" presStyleIdx="2" presStyleCnt="6"/>
      <dgm:spPr/>
    </dgm:pt>
    <dgm:pt modelId="{095A5B49-1404-416D-A0F9-94189F1DD396}" type="pres">
      <dgm:prSet presAssocID="{AE554104-40FA-4100-B91A-88F2FFB9A0B9}" presName="node" presStyleLbl="node1" presStyleIdx="2" presStyleCnt="6">
        <dgm:presLayoutVars>
          <dgm:bulletEnabled val="1"/>
        </dgm:presLayoutVars>
      </dgm:prSet>
      <dgm:spPr/>
    </dgm:pt>
    <dgm:pt modelId="{291B4D75-6351-446F-A2C3-C4D3A0738ECD}" type="pres">
      <dgm:prSet presAssocID="{AC4C7F31-9F5D-49C1-B786-CE1B4EDAF3D5}" presName="parTrans" presStyleLbl="bgSibTrans2D1" presStyleIdx="3" presStyleCnt="6"/>
      <dgm:spPr/>
    </dgm:pt>
    <dgm:pt modelId="{8BCB67DE-5F3D-4353-B4D0-1EACAFEE5369}" type="pres">
      <dgm:prSet presAssocID="{02C18488-7D2E-4FA5-935E-8FAA95E0872D}" presName="node" presStyleLbl="node1" presStyleIdx="3" presStyleCnt="6">
        <dgm:presLayoutVars>
          <dgm:bulletEnabled val="1"/>
        </dgm:presLayoutVars>
      </dgm:prSet>
      <dgm:spPr/>
    </dgm:pt>
    <dgm:pt modelId="{F8D7CF5D-669E-4662-950C-106617E3786C}" type="pres">
      <dgm:prSet presAssocID="{0B20A588-394B-4D80-AB9F-7C8638B1775F}" presName="parTrans" presStyleLbl="bgSibTrans2D1" presStyleIdx="4" presStyleCnt="6"/>
      <dgm:spPr/>
    </dgm:pt>
    <dgm:pt modelId="{220B3168-3443-4E4E-9C57-AE9ADCB5FDA1}" type="pres">
      <dgm:prSet presAssocID="{CEFDF300-F91B-4CB8-9FD5-F84046A2BCE5}" presName="node" presStyleLbl="node1" presStyleIdx="4" presStyleCnt="6">
        <dgm:presLayoutVars>
          <dgm:bulletEnabled val="1"/>
        </dgm:presLayoutVars>
      </dgm:prSet>
      <dgm:spPr/>
    </dgm:pt>
    <dgm:pt modelId="{2C416813-7C62-4ECE-A669-CA52A8082039}" type="pres">
      <dgm:prSet presAssocID="{CE8E9FA2-FFEC-4659-8172-55511623C130}" presName="parTrans" presStyleLbl="bgSibTrans2D1" presStyleIdx="5" presStyleCnt="6"/>
      <dgm:spPr/>
    </dgm:pt>
    <dgm:pt modelId="{FDDCBDD6-ADCF-4AC1-B10E-6B0912B7B75D}" type="pres">
      <dgm:prSet presAssocID="{882F6D34-EA6C-4D7B-924D-329CD3087597}" presName="node" presStyleLbl="node1" presStyleIdx="5" presStyleCnt="6">
        <dgm:presLayoutVars>
          <dgm:bulletEnabled val="1"/>
        </dgm:presLayoutVars>
      </dgm:prSet>
      <dgm:spPr/>
    </dgm:pt>
  </dgm:ptLst>
  <dgm:cxnLst>
    <dgm:cxn modelId="{64C3B60A-4DDD-4039-9872-1EB823D0A613}" type="presOf" srcId="{C92C49B2-8A0A-4E5E-89A5-91412DB29227}" destId="{D6E10807-2327-473D-BD98-FEBB4F07C26A}" srcOrd="0" destOrd="0" presId="urn:microsoft.com/office/officeart/2005/8/layout/radial4"/>
    <dgm:cxn modelId="{71D5BB12-0FEE-40CD-90FD-F19A921E5AB2}" type="presOf" srcId="{AC4C7F31-9F5D-49C1-B786-CE1B4EDAF3D5}" destId="{291B4D75-6351-446F-A2C3-C4D3A0738ECD}" srcOrd="0" destOrd="0" presId="urn:microsoft.com/office/officeart/2005/8/layout/radial4"/>
    <dgm:cxn modelId="{982C4219-4EDA-4FDD-9655-B5AD7FB55130}" type="presOf" srcId="{6D65266C-6832-4CF8-9117-DC3D684D9137}" destId="{43C04D03-2C6E-46A9-AE2A-F93568860E72}" srcOrd="0" destOrd="0" presId="urn:microsoft.com/office/officeart/2005/8/layout/radial4"/>
    <dgm:cxn modelId="{AA733026-A83D-4DDC-B77E-FFACEF7538AB}" type="presOf" srcId="{76E4600C-5C59-49CF-AFB7-57FA95203D30}" destId="{EA94FD23-53C5-444E-BF1F-3431204C3B0E}" srcOrd="0" destOrd="0" presId="urn:microsoft.com/office/officeart/2005/8/layout/radial4"/>
    <dgm:cxn modelId="{8657C927-6207-45AC-BAAF-F26E8B3937F1}" srcId="{A873927B-A7C5-4DC8-A289-8DE52BA63B7B}" destId="{AE554104-40FA-4100-B91A-88F2FFB9A0B9}" srcOrd="2" destOrd="0" parTransId="{C92C49B2-8A0A-4E5E-89A5-91412DB29227}" sibTransId="{99DB81C5-A657-41BD-A07D-B2D3E83CC38D}"/>
    <dgm:cxn modelId="{1475D033-35FD-4B4A-8E0B-15D5EFE6031A}" srcId="{A873927B-A7C5-4DC8-A289-8DE52BA63B7B}" destId="{882F6D34-EA6C-4D7B-924D-329CD3087597}" srcOrd="5" destOrd="0" parTransId="{CE8E9FA2-FFEC-4659-8172-55511623C130}" sibTransId="{3E6B9CD9-2481-41CC-B85F-5036DAA9896F}"/>
    <dgm:cxn modelId="{0B5DA536-9F5C-4315-90A0-D4621521642C}" srcId="{A873927B-A7C5-4DC8-A289-8DE52BA63B7B}" destId="{02C18488-7D2E-4FA5-935E-8FAA95E0872D}" srcOrd="3" destOrd="0" parTransId="{AC4C7F31-9F5D-49C1-B786-CE1B4EDAF3D5}" sibTransId="{1B350D27-86AD-43E5-8A45-C201422932F4}"/>
    <dgm:cxn modelId="{551A2938-EF82-4756-A209-271F061F2882}" type="presOf" srcId="{CE8E9FA2-FFEC-4659-8172-55511623C130}" destId="{2C416813-7C62-4ECE-A669-CA52A8082039}" srcOrd="0" destOrd="0" presId="urn:microsoft.com/office/officeart/2005/8/layout/radial4"/>
    <dgm:cxn modelId="{50E4C56B-C539-4F96-A272-00B2F0587A35}" type="presOf" srcId="{8A313FFF-68F0-4A5C-8CA7-5B48B8EBCC06}" destId="{32BAA660-3B40-448A-8057-0DF7AAB9E46F}" srcOrd="0" destOrd="0" presId="urn:microsoft.com/office/officeart/2005/8/layout/radial4"/>
    <dgm:cxn modelId="{D514D96E-3978-4F6E-9F22-D19B723E5490}" type="presOf" srcId="{F1C628C6-EDBC-4163-B50B-8C623B88DA70}" destId="{112F8D51-A689-4191-ACAB-1CF9486BE0F4}" srcOrd="0" destOrd="0" presId="urn:microsoft.com/office/officeart/2005/8/layout/radial4"/>
    <dgm:cxn modelId="{7C23FC78-3307-492B-945A-25D78EA003BA}" type="presOf" srcId="{36D1C7FF-2996-4DA2-B983-014A8040903F}" destId="{5AFB14DE-8D2E-4213-9829-6F5A9939F1BF}" srcOrd="0" destOrd="0" presId="urn:microsoft.com/office/officeart/2005/8/layout/radial4"/>
    <dgm:cxn modelId="{05B9117E-B09D-4520-8F0A-FE31557F07A4}" srcId="{A873927B-A7C5-4DC8-A289-8DE52BA63B7B}" destId="{CEFDF300-F91B-4CB8-9FD5-F84046A2BCE5}" srcOrd="4" destOrd="0" parTransId="{0B20A588-394B-4D80-AB9F-7C8638B1775F}" sibTransId="{962FE640-C4D4-446C-AF87-46B86AA06A0D}"/>
    <dgm:cxn modelId="{5D926392-6123-47F5-8A3D-B412268B2EBA}" srcId="{A873927B-A7C5-4DC8-A289-8DE52BA63B7B}" destId="{8A313FFF-68F0-4A5C-8CA7-5B48B8EBCC06}" srcOrd="1" destOrd="0" parTransId="{76E4600C-5C59-49CF-AFB7-57FA95203D30}" sibTransId="{4947DB40-C760-4E15-9BB3-2479222FB683}"/>
    <dgm:cxn modelId="{91F7169C-149E-47C0-9078-649728AFB552}" type="presOf" srcId="{882F6D34-EA6C-4D7B-924D-329CD3087597}" destId="{FDDCBDD6-ADCF-4AC1-B10E-6B0912B7B75D}" srcOrd="0" destOrd="0" presId="urn:microsoft.com/office/officeart/2005/8/layout/radial4"/>
    <dgm:cxn modelId="{235986A2-65B7-40ED-98D3-08F4AECF2543}" type="presOf" srcId="{AE554104-40FA-4100-B91A-88F2FFB9A0B9}" destId="{095A5B49-1404-416D-A0F9-94189F1DD396}" srcOrd="0" destOrd="0" presId="urn:microsoft.com/office/officeart/2005/8/layout/radial4"/>
    <dgm:cxn modelId="{03D014C5-D0BF-4786-9CFC-A1F2CF5CBE57}" type="presOf" srcId="{A873927B-A7C5-4DC8-A289-8DE52BA63B7B}" destId="{FCF8924F-CCA1-42EA-9583-230906BF9723}" srcOrd="0" destOrd="0" presId="urn:microsoft.com/office/officeart/2005/8/layout/radial4"/>
    <dgm:cxn modelId="{813E0CC8-BE4D-4788-B60F-7DF55B3F0C4E}" srcId="{F1C628C6-EDBC-4163-B50B-8C623B88DA70}" destId="{A873927B-A7C5-4DC8-A289-8DE52BA63B7B}" srcOrd="0" destOrd="0" parTransId="{D547D60D-8E51-4EA4-B486-63F4EDC8E2A9}" sibTransId="{612F99A9-4B25-4CE2-B853-5ED5D1143D4A}"/>
    <dgm:cxn modelId="{6BCA04C9-B13B-4D0E-BCC6-87CC30D6F377}" type="presOf" srcId="{02C18488-7D2E-4FA5-935E-8FAA95E0872D}" destId="{8BCB67DE-5F3D-4353-B4D0-1EACAFEE5369}" srcOrd="0" destOrd="0" presId="urn:microsoft.com/office/officeart/2005/8/layout/radial4"/>
    <dgm:cxn modelId="{F2EDD7EA-04F1-4595-8CE5-E92DD3C6B4D1}" srcId="{A873927B-A7C5-4DC8-A289-8DE52BA63B7B}" destId="{36D1C7FF-2996-4DA2-B983-014A8040903F}" srcOrd="0" destOrd="0" parTransId="{6D65266C-6832-4CF8-9117-DC3D684D9137}" sibTransId="{74A8B5B8-0E9A-4180-BAA0-DD91B6CAB43D}"/>
    <dgm:cxn modelId="{443E14EC-E6FF-4B3D-8C1D-89C4DA3C1A22}" type="presOf" srcId="{0B20A588-394B-4D80-AB9F-7C8638B1775F}" destId="{F8D7CF5D-669E-4662-950C-106617E3786C}" srcOrd="0" destOrd="0" presId="urn:microsoft.com/office/officeart/2005/8/layout/radial4"/>
    <dgm:cxn modelId="{0DAEABF2-E274-4291-8FC2-C438FA281821}" type="presOf" srcId="{CEFDF300-F91B-4CB8-9FD5-F84046A2BCE5}" destId="{220B3168-3443-4E4E-9C57-AE9ADCB5FDA1}" srcOrd="0" destOrd="0" presId="urn:microsoft.com/office/officeart/2005/8/layout/radial4"/>
    <dgm:cxn modelId="{BB7C96AE-7BA7-406C-BBD5-A13EF7AE4C3B}" type="presParOf" srcId="{112F8D51-A689-4191-ACAB-1CF9486BE0F4}" destId="{FCF8924F-CCA1-42EA-9583-230906BF9723}" srcOrd="0" destOrd="0" presId="urn:microsoft.com/office/officeart/2005/8/layout/radial4"/>
    <dgm:cxn modelId="{8ED80D63-0E29-47EB-BEFD-90A7E296FFEB}" type="presParOf" srcId="{112F8D51-A689-4191-ACAB-1CF9486BE0F4}" destId="{43C04D03-2C6E-46A9-AE2A-F93568860E72}" srcOrd="1" destOrd="0" presId="urn:microsoft.com/office/officeart/2005/8/layout/radial4"/>
    <dgm:cxn modelId="{CC4DF8F9-3F78-4398-8E9B-E7606067B062}" type="presParOf" srcId="{112F8D51-A689-4191-ACAB-1CF9486BE0F4}" destId="{5AFB14DE-8D2E-4213-9829-6F5A9939F1BF}" srcOrd="2" destOrd="0" presId="urn:microsoft.com/office/officeart/2005/8/layout/radial4"/>
    <dgm:cxn modelId="{8BBE519E-1314-4FDF-ACC4-2B26A54BE3FC}" type="presParOf" srcId="{112F8D51-A689-4191-ACAB-1CF9486BE0F4}" destId="{EA94FD23-53C5-444E-BF1F-3431204C3B0E}" srcOrd="3" destOrd="0" presId="urn:microsoft.com/office/officeart/2005/8/layout/radial4"/>
    <dgm:cxn modelId="{D768DC33-70F1-4A96-8852-E9849A8E907C}" type="presParOf" srcId="{112F8D51-A689-4191-ACAB-1CF9486BE0F4}" destId="{32BAA660-3B40-448A-8057-0DF7AAB9E46F}" srcOrd="4" destOrd="0" presId="urn:microsoft.com/office/officeart/2005/8/layout/radial4"/>
    <dgm:cxn modelId="{CDE2814F-5E9F-4E12-B487-713B0F24394D}" type="presParOf" srcId="{112F8D51-A689-4191-ACAB-1CF9486BE0F4}" destId="{D6E10807-2327-473D-BD98-FEBB4F07C26A}" srcOrd="5" destOrd="0" presId="urn:microsoft.com/office/officeart/2005/8/layout/radial4"/>
    <dgm:cxn modelId="{75BB9B62-F7E1-491F-A2E8-23883622DF92}" type="presParOf" srcId="{112F8D51-A689-4191-ACAB-1CF9486BE0F4}" destId="{095A5B49-1404-416D-A0F9-94189F1DD396}" srcOrd="6" destOrd="0" presId="urn:microsoft.com/office/officeart/2005/8/layout/radial4"/>
    <dgm:cxn modelId="{B55D393A-5CA4-4527-8BDC-A0504ACD82DC}" type="presParOf" srcId="{112F8D51-A689-4191-ACAB-1CF9486BE0F4}" destId="{291B4D75-6351-446F-A2C3-C4D3A0738ECD}" srcOrd="7" destOrd="0" presId="urn:microsoft.com/office/officeart/2005/8/layout/radial4"/>
    <dgm:cxn modelId="{F55B50FF-155E-4B29-88F0-7B80F02D7F49}" type="presParOf" srcId="{112F8D51-A689-4191-ACAB-1CF9486BE0F4}" destId="{8BCB67DE-5F3D-4353-B4D0-1EACAFEE5369}" srcOrd="8" destOrd="0" presId="urn:microsoft.com/office/officeart/2005/8/layout/radial4"/>
    <dgm:cxn modelId="{A15D9462-F53B-4E43-BB04-EA1EBB6ED8EB}" type="presParOf" srcId="{112F8D51-A689-4191-ACAB-1CF9486BE0F4}" destId="{F8D7CF5D-669E-4662-950C-106617E3786C}" srcOrd="9" destOrd="0" presId="urn:microsoft.com/office/officeart/2005/8/layout/radial4"/>
    <dgm:cxn modelId="{F96F189B-31D0-48FC-B75A-941AF739DE4B}" type="presParOf" srcId="{112F8D51-A689-4191-ACAB-1CF9486BE0F4}" destId="{220B3168-3443-4E4E-9C57-AE9ADCB5FDA1}" srcOrd="10" destOrd="0" presId="urn:microsoft.com/office/officeart/2005/8/layout/radial4"/>
    <dgm:cxn modelId="{70F43279-CF56-4187-A827-544BE1BE7670}" type="presParOf" srcId="{112F8D51-A689-4191-ACAB-1CF9486BE0F4}" destId="{2C416813-7C62-4ECE-A669-CA52A8082039}" srcOrd="11" destOrd="0" presId="urn:microsoft.com/office/officeart/2005/8/layout/radial4"/>
    <dgm:cxn modelId="{0511DE7A-5EF6-4BDC-802F-AD31ACC42939}" type="presParOf" srcId="{112F8D51-A689-4191-ACAB-1CF9486BE0F4}" destId="{FDDCBDD6-ADCF-4AC1-B10E-6B0912B7B75D}" srcOrd="1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85F157-B112-4357-9399-1EA922482B68}" type="doc">
      <dgm:prSet loTypeId="urn:microsoft.com/office/officeart/2009/3/layout/StepUpProcess" loCatId="process" qsTypeId="urn:microsoft.com/office/officeart/2005/8/quickstyle/simple4" qsCatId="simple" csTypeId="urn:microsoft.com/office/officeart/2005/8/colors/colorful1" csCatId="colorful" phldr="1"/>
      <dgm:spPr/>
      <dgm:t>
        <a:bodyPr/>
        <a:lstStyle/>
        <a:p>
          <a:endParaRPr lang="en-GB"/>
        </a:p>
      </dgm:t>
    </dgm:pt>
    <dgm:pt modelId="{E28A7F56-AD1F-4C8B-8CDC-C040E5780CA4}">
      <dgm:prSet custT="1"/>
      <dgm:spPr/>
      <dgm:t>
        <a:bodyPr/>
        <a:lstStyle/>
        <a:p>
          <a:r>
            <a:rPr lang="en-GB" sz="1400" dirty="0">
              <a:latin typeface="+mn-lt"/>
              <a:cs typeface="Times New Roman" panose="02020603050405020304" pitchFamily="18" charset="0"/>
            </a:rPr>
            <a:t>“IP Inclusive has created communities for people to find others with similar values, find support, and find best practice. I would struggle if IP Inclusive was not around.”</a:t>
          </a:r>
          <a:endParaRPr lang="en-GB" sz="1400" dirty="0">
            <a:latin typeface="+mn-lt"/>
            <a:ea typeface="Aptos" panose="020B0004020202020204" pitchFamily="34" charset="0"/>
            <a:cs typeface="Times New Roman" panose="02020603050405020304" pitchFamily="18" charset="0"/>
          </a:endParaRPr>
        </a:p>
      </dgm:t>
      <dgm:extLst>
        <a:ext uri="{E40237B7-FDA0-4F09-8148-C483321AD2D9}">
          <dgm14:cNvPr xmlns:dgm14="http://schemas.microsoft.com/office/drawing/2010/diagram" id="0" name="" descr="image with the following quotes:&#10;“IP Inclusive has created communities for people to find others with similar values, find support, and find best practice. I would struggle if IP Inclusive was not around.”&#10;“It has opened up my circle of safe space in the profession - people like me and who want to talk about DEI.”&#10;“It has enabled me to get back to work.” &#10;“I've joined Mentorloop and have mentored several mentees.” "/>
        </a:ext>
      </dgm:extLst>
    </dgm:pt>
    <dgm:pt modelId="{95F23471-38E1-4F32-ADED-19E0D34496F0}" type="parTrans" cxnId="{B1595E0B-5494-4FDD-96A2-623A8FB892D5}">
      <dgm:prSet/>
      <dgm:spPr/>
      <dgm:t>
        <a:bodyPr/>
        <a:lstStyle/>
        <a:p>
          <a:endParaRPr lang="en-GB" sz="1400">
            <a:latin typeface="+mn-lt"/>
          </a:endParaRPr>
        </a:p>
      </dgm:t>
    </dgm:pt>
    <dgm:pt modelId="{62BD2E51-F246-470C-8082-92C22064B5B0}" type="sibTrans" cxnId="{B1595E0B-5494-4FDD-96A2-623A8FB892D5}">
      <dgm:prSet/>
      <dgm:spPr/>
      <dgm:t>
        <a:bodyPr/>
        <a:lstStyle/>
        <a:p>
          <a:endParaRPr lang="en-GB" sz="1400">
            <a:latin typeface="+mn-lt"/>
          </a:endParaRPr>
        </a:p>
      </dgm:t>
    </dgm:pt>
    <dgm:pt modelId="{D9AE476D-8886-4583-8AB0-59789C25E777}">
      <dgm:prSet custT="1"/>
      <dgm:spPr/>
      <dgm:t>
        <a:bodyPr/>
        <a:lstStyle/>
        <a:p>
          <a:r>
            <a:rPr lang="en-GB" sz="1400" b="0" i="0" u="none" strike="noStrike" dirty="0">
              <a:effectLst/>
              <a:latin typeface="+mn-lt"/>
            </a:rPr>
            <a:t>“It has enabled me to get back to work.”</a:t>
          </a:r>
          <a:r>
            <a:rPr lang="en-GB" sz="1400" dirty="0">
              <a:latin typeface="+mn-lt"/>
            </a:rPr>
            <a:t> </a:t>
          </a:r>
          <a:endParaRPr lang="en-GB" sz="1400" dirty="0">
            <a:latin typeface="+mn-lt"/>
            <a:cs typeface="Times New Roman" panose="02020603050405020304" pitchFamily="18" charset="0"/>
          </a:endParaRPr>
        </a:p>
      </dgm:t>
      <dgm:extLst>
        <a:ext uri="{E40237B7-FDA0-4F09-8148-C483321AD2D9}">
          <dgm14:cNvPr xmlns:dgm14="http://schemas.microsoft.com/office/drawing/2010/diagram" id="0" name="" descr="image with the following quotes:&#10;“IP Inclusive has created communities for people to find others with similar values, find support, and find best practice. I would struggle if IP Inclusive was not around.”&#10;“It has opened up my circle of safe space in the profession - people like me and who want to talk about DEI.”&#10;“It has enabled me to get back to work.” &#10;“I've joined Mentorloop and have mentored several mentees.” "/>
        </a:ext>
      </dgm:extLst>
    </dgm:pt>
    <dgm:pt modelId="{BCFE1B39-4C12-4581-8F94-6340EC132E7A}" type="parTrans" cxnId="{A79EC653-E99F-4C2E-8662-E0838B35D989}">
      <dgm:prSet/>
      <dgm:spPr/>
      <dgm:t>
        <a:bodyPr/>
        <a:lstStyle/>
        <a:p>
          <a:endParaRPr lang="en-GB" sz="1400">
            <a:latin typeface="+mn-lt"/>
          </a:endParaRPr>
        </a:p>
      </dgm:t>
    </dgm:pt>
    <dgm:pt modelId="{BE53F440-9ED0-4AEF-8AB7-085B54FCE042}" type="sibTrans" cxnId="{A79EC653-E99F-4C2E-8662-E0838B35D989}">
      <dgm:prSet/>
      <dgm:spPr/>
      <dgm:t>
        <a:bodyPr/>
        <a:lstStyle/>
        <a:p>
          <a:endParaRPr lang="en-GB" sz="1400">
            <a:latin typeface="+mn-lt"/>
          </a:endParaRPr>
        </a:p>
      </dgm:t>
    </dgm:pt>
    <dgm:pt modelId="{AC6E5D00-F2C6-445B-9245-20BD2BFE1AEE}">
      <dgm:prSet custT="1"/>
      <dgm:spPr/>
      <dgm:t>
        <a:bodyPr/>
        <a:lstStyle/>
        <a:p>
          <a:r>
            <a:rPr lang="en-GB" sz="1400" b="0" i="0" u="none" strike="noStrike" dirty="0">
              <a:effectLst/>
              <a:latin typeface="+mn-lt"/>
            </a:rPr>
            <a:t>“I've joined </a:t>
          </a:r>
          <a:r>
            <a:rPr lang="en-GB" sz="1400" b="0" i="0" u="none" strike="noStrike" dirty="0" err="1">
              <a:effectLst/>
              <a:latin typeface="+mn-lt"/>
            </a:rPr>
            <a:t>Mentorloop</a:t>
          </a:r>
          <a:r>
            <a:rPr lang="en-GB" sz="1400" b="0" i="0" u="none" strike="noStrike" dirty="0">
              <a:effectLst/>
              <a:latin typeface="+mn-lt"/>
            </a:rPr>
            <a:t> and have mentored several mentees.”</a:t>
          </a:r>
          <a:r>
            <a:rPr lang="en-GB" sz="1400" dirty="0">
              <a:latin typeface="+mn-lt"/>
            </a:rPr>
            <a:t> </a:t>
          </a:r>
          <a:endParaRPr lang="en-GB" sz="1400" dirty="0">
            <a:latin typeface="+mn-lt"/>
            <a:cs typeface="Times New Roman" panose="02020603050405020304" pitchFamily="18" charset="0"/>
          </a:endParaRPr>
        </a:p>
      </dgm:t>
      <dgm:extLst>
        <a:ext uri="{E40237B7-FDA0-4F09-8148-C483321AD2D9}">
          <dgm14:cNvPr xmlns:dgm14="http://schemas.microsoft.com/office/drawing/2010/diagram" id="0" name="" descr="image with the following quotes:&#10;“IP Inclusive has created communities for people to find others with similar values, find support, and find best practice. I would struggle if IP Inclusive was not around.”&#10;“It has opened up my circle of safe space in the profession - people like me and who want to talk about DEI.”&#10;“It has enabled me to get back to work.” &#10;“I've joined Mentorloop and have mentored several mentees.” "/>
        </a:ext>
      </dgm:extLst>
    </dgm:pt>
    <dgm:pt modelId="{E0D25FF4-5F2C-4209-B972-BC1CE34F6F46}" type="parTrans" cxnId="{EEBBA9E2-FD03-4A0F-8A6B-E7BF87670B79}">
      <dgm:prSet/>
      <dgm:spPr/>
      <dgm:t>
        <a:bodyPr/>
        <a:lstStyle/>
        <a:p>
          <a:endParaRPr lang="en-GB" sz="1400">
            <a:latin typeface="+mn-lt"/>
          </a:endParaRPr>
        </a:p>
      </dgm:t>
    </dgm:pt>
    <dgm:pt modelId="{7187AF74-AA09-45BA-972C-58B68D9101CA}" type="sibTrans" cxnId="{EEBBA9E2-FD03-4A0F-8A6B-E7BF87670B79}">
      <dgm:prSet/>
      <dgm:spPr/>
      <dgm:t>
        <a:bodyPr/>
        <a:lstStyle/>
        <a:p>
          <a:endParaRPr lang="en-GB" sz="1400">
            <a:latin typeface="+mn-lt"/>
          </a:endParaRPr>
        </a:p>
      </dgm:t>
    </dgm:pt>
    <dgm:pt modelId="{396ABD73-2AFA-4B99-A5F0-E11136003F0F}">
      <dgm:prSet custT="1"/>
      <dgm:spPr/>
      <dgm:t>
        <a:bodyPr/>
        <a:lstStyle/>
        <a:p>
          <a:r>
            <a:rPr lang="en-GB" sz="1400" b="0" i="0" u="none" strike="noStrike" dirty="0">
              <a:effectLst/>
              <a:latin typeface="+mn-lt"/>
            </a:rPr>
            <a:t>“</a:t>
          </a:r>
          <a:r>
            <a:rPr lang="en-GB" sz="1400" dirty="0">
              <a:latin typeface="+mn-lt"/>
            </a:rPr>
            <a:t>It has o</a:t>
          </a:r>
          <a:r>
            <a:rPr lang="en-GB" sz="1400" b="0" i="0" u="none" strike="noStrike" dirty="0">
              <a:effectLst/>
              <a:latin typeface="+mn-lt"/>
            </a:rPr>
            <a:t>pened up my circle of safe space in the profession - people like me and who want to talk about DEI.”</a:t>
          </a:r>
          <a:endParaRPr lang="en-GB" sz="1400" dirty="0">
            <a:latin typeface="+mn-lt"/>
            <a:ea typeface="Aptos" panose="020B0004020202020204" pitchFamily="34" charset="0"/>
            <a:cs typeface="Times New Roman" panose="02020603050405020304" pitchFamily="18" charset="0"/>
          </a:endParaRPr>
        </a:p>
      </dgm:t>
      <dgm:extLst>
        <a:ext uri="{E40237B7-FDA0-4F09-8148-C483321AD2D9}">
          <dgm14:cNvPr xmlns:dgm14="http://schemas.microsoft.com/office/drawing/2010/diagram" id="0" name="" descr="image with the following quotes:&#10;“IP Inclusive has created communities for people to find others with similar values, find support, and find best practice. I would struggle if IP Inclusive was not around.”&#10;“It has opened up my circle of safe space in the profession - people like me and who want to talk about DEI.”&#10;“It has enabled me to get back to work.” &#10;“I've joined Mentorloop and have mentored several mentees.” "/>
        </a:ext>
      </dgm:extLst>
    </dgm:pt>
    <dgm:pt modelId="{82796983-8B9A-4284-AE51-78057B8F0094}" type="parTrans" cxnId="{58CBCAA7-4C27-4E63-B08B-A89FFA65FD9A}">
      <dgm:prSet/>
      <dgm:spPr/>
      <dgm:t>
        <a:bodyPr/>
        <a:lstStyle/>
        <a:p>
          <a:endParaRPr lang="en-GB" sz="1400">
            <a:latin typeface="+mn-lt"/>
          </a:endParaRPr>
        </a:p>
      </dgm:t>
    </dgm:pt>
    <dgm:pt modelId="{3CEE6CCB-E987-43F9-9CA1-1391C2D68FA1}" type="sibTrans" cxnId="{58CBCAA7-4C27-4E63-B08B-A89FFA65FD9A}">
      <dgm:prSet/>
      <dgm:spPr/>
      <dgm:t>
        <a:bodyPr/>
        <a:lstStyle/>
        <a:p>
          <a:endParaRPr lang="en-GB" sz="1400">
            <a:latin typeface="+mn-lt"/>
          </a:endParaRPr>
        </a:p>
      </dgm:t>
    </dgm:pt>
    <dgm:pt modelId="{10FD039B-15DA-4AD2-92F5-C4B9C9B9E577}" type="pres">
      <dgm:prSet presAssocID="{5385F157-B112-4357-9399-1EA922482B68}" presName="rootnode" presStyleCnt="0">
        <dgm:presLayoutVars>
          <dgm:chMax/>
          <dgm:chPref/>
          <dgm:dir/>
          <dgm:animLvl val="lvl"/>
        </dgm:presLayoutVars>
      </dgm:prSet>
      <dgm:spPr/>
    </dgm:pt>
    <dgm:pt modelId="{192E37B8-4F84-4542-BF64-80A864DA4C40}" type="pres">
      <dgm:prSet presAssocID="{E28A7F56-AD1F-4C8B-8CDC-C040E5780CA4}" presName="composite" presStyleCnt="0"/>
      <dgm:spPr/>
    </dgm:pt>
    <dgm:pt modelId="{667DFE48-7B91-4A06-AA88-106D2942EA49}" type="pres">
      <dgm:prSet presAssocID="{E28A7F56-AD1F-4C8B-8CDC-C040E5780CA4}" presName="LShape" presStyleLbl="alignNode1" presStyleIdx="0" presStyleCnt="7"/>
      <dgm:spPr/>
    </dgm:pt>
    <dgm:pt modelId="{E9B77C4E-2895-40BF-B448-CE4D6AA09257}" type="pres">
      <dgm:prSet presAssocID="{E28A7F56-AD1F-4C8B-8CDC-C040E5780CA4}" presName="ParentText" presStyleLbl="revTx" presStyleIdx="0" presStyleCnt="4">
        <dgm:presLayoutVars>
          <dgm:chMax val="0"/>
          <dgm:chPref val="0"/>
          <dgm:bulletEnabled val="1"/>
        </dgm:presLayoutVars>
      </dgm:prSet>
      <dgm:spPr/>
    </dgm:pt>
    <dgm:pt modelId="{145B50A8-1FF9-49A5-B49A-9A09D012032F}" type="pres">
      <dgm:prSet presAssocID="{E28A7F56-AD1F-4C8B-8CDC-C040E5780CA4}" presName="Triangle" presStyleLbl="alignNode1" presStyleIdx="1" presStyleCnt="7"/>
      <dgm:spPr/>
    </dgm:pt>
    <dgm:pt modelId="{5561EC47-1A33-48B3-B936-E988513493FE}" type="pres">
      <dgm:prSet presAssocID="{62BD2E51-F246-470C-8082-92C22064B5B0}" presName="sibTrans" presStyleCnt="0"/>
      <dgm:spPr/>
    </dgm:pt>
    <dgm:pt modelId="{9804C29A-4AB4-40FE-B0EE-BB0568D1CCA0}" type="pres">
      <dgm:prSet presAssocID="{62BD2E51-F246-470C-8082-92C22064B5B0}" presName="space" presStyleCnt="0"/>
      <dgm:spPr/>
    </dgm:pt>
    <dgm:pt modelId="{7706FC27-F4FA-4964-91A9-0FCFAC3255C9}" type="pres">
      <dgm:prSet presAssocID="{396ABD73-2AFA-4B99-A5F0-E11136003F0F}" presName="composite" presStyleCnt="0"/>
      <dgm:spPr/>
    </dgm:pt>
    <dgm:pt modelId="{1FE33A72-E3C3-40A3-8560-B59FD4367305}" type="pres">
      <dgm:prSet presAssocID="{396ABD73-2AFA-4B99-A5F0-E11136003F0F}" presName="LShape" presStyleLbl="alignNode1" presStyleIdx="2" presStyleCnt="7"/>
      <dgm:spPr/>
    </dgm:pt>
    <dgm:pt modelId="{058977AF-70B1-41FB-B827-058F8E4D3962}" type="pres">
      <dgm:prSet presAssocID="{396ABD73-2AFA-4B99-A5F0-E11136003F0F}" presName="ParentText" presStyleLbl="revTx" presStyleIdx="1" presStyleCnt="4">
        <dgm:presLayoutVars>
          <dgm:chMax val="0"/>
          <dgm:chPref val="0"/>
          <dgm:bulletEnabled val="1"/>
        </dgm:presLayoutVars>
      </dgm:prSet>
      <dgm:spPr/>
    </dgm:pt>
    <dgm:pt modelId="{BB896AC1-FEE3-4A3A-BBB9-78F4D683318E}" type="pres">
      <dgm:prSet presAssocID="{396ABD73-2AFA-4B99-A5F0-E11136003F0F}" presName="Triangle" presStyleLbl="alignNode1" presStyleIdx="3" presStyleCnt="7"/>
      <dgm:spPr/>
    </dgm:pt>
    <dgm:pt modelId="{615B9FBD-F016-4616-8C68-E0F85B7778CC}" type="pres">
      <dgm:prSet presAssocID="{3CEE6CCB-E987-43F9-9CA1-1391C2D68FA1}" presName="sibTrans" presStyleCnt="0"/>
      <dgm:spPr/>
    </dgm:pt>
    <dgm:pt modelId="{10FE5D15-F399-4992-9177-54443CF99797}" type="pres">
      <dgm:prSet presAssocID="{3CEE6CCB-E987-43F9-9CA1-1391C2D68FA1}" presName="space" presStyleCnt="0"/>
      <dgm:spPr/>
    </dgm:pt>
    <dgm:pt modelId="{4B6D58F2-E627-418E-AF63-2AA7586A99EE}" type="pres">
      <dgm:prSet presAssocID="{D9AE476D-8886-4583-8AB0-59789C25E777}" presName="composite" presStyleCnt="0"/>
      <dgm:spPr/>
    </dgm:pt>
    <dgm:pt modelId="{B7F32B44-3A0F-4691-8764-1697B5D5F53D}" type="pres">
      <dgm:prSet presAssocID="{D9AE476D-8886-4583-8AB0-59789C25E777}" presName="LShape" presStyleLbl="alignNode1" presStyleIdx="4" presStyleCnt="7"/>
      <dgm:spPr/>
    </dgm:pt>
    <dgm:pt modelId="{CBB55DF6-BFB7-47E1-833E-7690F2EBA27D}" type="pres">
      <dgm:prSet presAssocID="{D9AE476D-8886-4583-8AB0-59789C25E777}" presName="ParentText" presStyleLbl="revTx" presStyleIdx="2" presStyleCnt="4">
        <dgm:presLayoutVars>
          <dgm:chMax val="0"/>
          <dgm:chPref val="0"/>
          <dgm:bulletEnabled val="1"/>
        </dgm:presLayoutVars>
      </dgm:prSet>
      <dgm:spPr/>
    </dgm:pt>
    <dgm:pt modelId="{3EF6B0DB-D194-4FE4-82FB-955F95765D15}" type="pres">
      <dgm:prSet presAssocID="{D9AE476D-8886-4583-8AB0-59789C25E777}" presName="Triangle" presStyleLbl="alignNode1" presStyleIdx="5" presStyleCnt="7"/>
      <dgm:spPr/>
    </dgm:pt>
    <dgm:pt modelId="{A898875B-8F9A-47A5-B111-187B3BE7EF81}" type="pres">
      <dgm:prSet presAssocID="{BE53F440-9ED0-4AEF-8AB7-085B54FCE042}" presName="sibTrans" presStyleCnt="0"/>
      <dgm:spPr/>
    </dgm:pt>
    <dgm:pt modelId="{6D60DCF5-0D14-4811-864F-3A3F11900FDC}" type="pres">
      <dgm:prSet presAssocID="{BE53F440-9ED0-4AEF-8AB7-085B54FCE042}" presName="space" presStyleCnt="0"/>
      <dgm:spPr/>
    </dgm:pt>
    <dgm:pt modelId="{2DE1B3D7-48EC-467F-8766-08DD706EBDDB}" type="pres">
      <dgm:prSet presAssocID="{AC6E5D00-F2C6-445B-9245-20BD2BFE1AEE}" presName="composite" presStyleCnt="0"/>
      <dgm:spPr/>
    </dgm:pt>
    <dgm:pt modelId="{F01D5204-F947-4541-A44F-B812FC513F0E}" type="pres">
      <dgm:prSet presAssocID="{AC6E5D00-F2C6-445B-9245-20BD2BFE1AEE}" presName="LShape" presStyleLbl="alignNode1" presStyleIdx="6" presStyleCnt="7"/>
      <dgm:spPr/>
    </dgm:pt>
    <dgm:pt modelId="{C2EC3F31-134A-45DC-AC75-88DC5609EA2A}" type="pres">
      <dgm:prSet presAssocID="{AC6E5D00-F2C6-445B-9245-20BD2BFE1AEE}" presName="ParentText" presStyleLbl="revTx" presStyleIdx="3" presStyleCnt="4">
        <dgm:presLayoutVars>
          <dgm:chMax val="0"/>
          <dgm:chPref val="0"/>
          <dgm:bulletEnabled val="1"/>
        </dgm:presLayoutVars>
      </dgm:prSet>
      <dgm:spPr/>
    </dgm:pt>
  </dgm:ptLst>
  <dgm:cxnLst>
    <dgm:cxn modelId="{B1595E0B-5494-4FDD-96A2-623A8FB892D5}" srcId="{5385F157-B112-4357-9399-1EA922482B68}" destId="{E28A7F56-AD1F-4C8B-8CDC-C040E5780CA4}" srcOrd="0" destOrd="0" parTransId="{95F23471-38E1-4F32-ADED-19E0D34496F0}" sibTransId="{62BD2E51-F246-470C-8082-92C22064B5B0}"/>
    <dgm:cxn modelId="{256F6122-003F-4794-A1DF-259F26B17D52}" type="presOf" srcId="{D9AE476D-8886-4583-8AB0-59789C25E777}" destId="{CBB55DF6-BFB7-47E1-833E-7690F2EBA27D}" srcOrd="0" destOrd="0" presId="urn:microsoft.com/office/officeart/2009/3/layout/StepUpProcess"/>
    <dgm:cxn modelId="{A79EC653-E99F-4C2E-8662-E0838B35D989}" srcId="{5385F157-B112-4357-9399-1EA922482B68}" destId="{D9AE476D-8886-4583-8AB0-59789C25E777}" srcOrd="2" destOrd="0" parTransId="{BCFE1B39-4C12-4581-8F94-6340EC132E7A}" sibTransId="{BE53F440-9ED0-4AEF-8AB7-085B54FCE042}"/>
    <dgm:cxn modelId="{6B735D57-83DD-47E9-A887-2FD83735619F}" type="presOf" srcId="{396ABD73-2AFA-4B99-A5F0-E11136003F0F}" destId="{058977AF-70B1-41FB-B827-058F8E4D3962}" srcOrd="0" destOrd="0" presId="urn:microsoft.com/office/officeart/2009/3/layout/StepUpProcess"/>
    <dgm:cxn modelId="{56000381-B359-4037-B005-F107374E821B}" type="presOf" srcId="{5385F157-B112-4357-9399-1EA922482B68}" destId="{10FD039B-15DA-4AD2-92F5-C4B9C9B9E577}" srcOrd="0" destOrd="0" presId="urn:microsoft.com/office/officeart/2009/3/layout/StepUpProcess"/>
    <dgm:cxn modelId="{F5C84B87-70C5-4298-9727-8E025E296EB2}" type="presOf" srcId="{AC6E5D00-F2C6-445B-9245-20BD2BFE1AEE}" destId="{C2EC3F31-134A-45DC-AC75-88DC5609EA2A}" srcOrd="0" destOrd="0" presId="urn:microsoft.com/office/officeart/2009/3/layout/StepUpProcess"/>
    <dgm:cxn modelId="{58CBCAA7-4C27-4E63-B08B-A89FFA65FD9A}" srcId="{5385F157-B112-4357-9399-1EA922482B68}" destId="{396ABD73-2AFA-4B99-A5F0-E11136003F0F}" srcOrd="1" destOrd="0" parTransId="{82796983-8B9A-4284-AE51-78057B8F0094}" sibTransId="{3CEE6CCB-E987-43F9-9CA1-1391C2D68FA1}"/>
    <dgm:cxn modelId="{1AE282E2-EC5A-457C-BFE8-CDC5242A1B49}" type="presOf" srcId="{E28A7F56-AD1F-4C8B-8CDC-C040E5780CA4}" destId="{E9B77C4E-2895-40BF-B448-CE4D6AA09257}" srcOrd="0" destOrd="0" presId="urn:microsoft.com/office/officeart/2009/3/layout/StepUpProcess"/>
    <dgm:cxn modelId="{EEBBA9E2-FD03-4A0F-8A6B-E7BF87670B79}" srcId="{5385F157-B112-4357-9399-1EA922482B68}" destId="{AC6E5D00-F2C6-445B-9245-20BD2BFE1AEE}" srcOrd="3" destOrd="0" parTransId="{E0D25FF4-5F2C-4209-B972-BC1CE34F6F46}" sibTransId="{7187AF74-AA09-45BA-972C-58B68D9101CA}"/>
    <dgm:cxn modelId="{E4FAF030-C448-4C19-808D-10C6E8146B2B}" type="presParOf" srcId="{10FD039B-15DA-4AD2-92F5-C4B9C9B9E577}" destId="{192E37B8-4F84-4542-BF64-80A864DA4C40}" srcOrd="0" destOrd="0" presId="urn:microsoft.com/office/officeart/2009/3/layout/StepUpProcess"/>
    <dgm:cxn modelId="{681E7DAB-A84F-4C42-86FD-21CFE88A55EB}" type="presParOf" srcId="{192E37B8-4F84-4542-BF64-80A864DA4C40}" destId="{667DFE48-7B91-4A06-AA88-106D2942EA49}" srcOrd="0" destOrd="0" presId="urn:microsoft.com/office/officeart/2009/3/layout/StepUpProcess"/>
    <dgm:cxn modelId="{DD8921C1-1F53-4D6D-8132-08B560CE52E9}" type="presParOf" srcId="{192E37B8-4F84-4542-BF64-80A864DA4C40}" destId="{E9B77C4E-2895-40BF-B448-CE4D6AA09257}" srcOrd="1" destOrd="0" presId="urn:microsoft.com/office/officeart/2009/3/layout/StepUpProcess"/>
    <dgm:cxn modelId="{6893A02C-71CE-4A00-AB33-3A57C2406CA7}" type="presParOf" srcId="{192E37B8-4F84-4542-BF64-80A864DA4C40}" destId="{145B50A8-1FF9-49A5-B49A-9A09D012032F}" srcOrd="2" destOrd="0" presId="urn:microsoft.com/office/officeart/2009/3/layout/StepUpProcess"/>
    <dgm:cxn modelId="{448BDFDA-CF82-4431-81CF-67CF04AE8D06}" type="presParOf" srcId="{10FD039B-15DA-4AD2-92F5-C4B9C9B9E577}" destId="{5561EC47-1A33-48B3-B936-E988513493FE}" srcOrd="1" destOrd="0" presId="urn:microsoft.com/office/officeart/2009/3/layout/StepUpProcess"/>
    <dgm:cxn modelId="{13D995D8-C0AD-435A-A465-F79D7BFB0939}" type="presParOf" srcId="{5561EC47-1A33-48B3-B936-E988513493FE}" destId="{9804C29A-4AB4-40FE-B0EE-BB0568D1CCA0}" srcOrd="0" destOrd="0" presId="urn:microsoft.com/office/officeart/2009/3/layout/StepUpProcess"/>
    <dgm:cxn modelId="{B1F669FB-EEDC-4A36-9213-745DF6ECAEB2}" type="presParOf" srcId="{10FD039B-15DA-4AD2-92F5-C4B9C9B9E577}" destId="{7706FC27-F4FA-4964-91A9-0FCFAC3255C9}" srcOrd="2" destOrd="0" presId="urn:microsoft.com/office/officeart/2009/3/layout/StepUpProcess"/>
    <dgm:cxn modelId="{B037E0CF-4436-46A7-9E78-7A9B60180D50}" type="presParOf" srcId="{7706FC27-F4FA-4964-91A9-0FCFAC3255C9}" destId="{1FE33A72-E3C3-40A3-8560-B59FD4367305}" srcOrd="0" destOrd="0" presId="urn:microsoft.com/office/officeart/2009/3/layout/StepUpProcess"/>
    <dgm:cxn modelId="{EDA684A4-8F17-47A3-870F-E683DC5B6D15}" type="presParOf" srcId="{7706FC27-F4FA-4964-91A9-0FCFAC3255C9}" destId="{058977AF-70B1-41FB-B827-058F8E4D3962}" srcOrd="1" destOrd="0" presId="urn:microsoft.com/office/officeart/2009/3/layout/StepUpProcess"/>
    <dgm:cxn modelId="{6F274A9A-C71E-4C51-B363-81F7CC09674E}" type="presParOf" srcId="{7706FC27-F4FA-4964-91A9-0FCFAC3255C9}" destId="{BB896AC1-FEE3-4A3A-BBB9-78F4D683318E}" srcOrd="2" destOrd="0" presId="urn:microsoft.com/office/officeart/2009/3/layout/StepUpProcess"/>
    <dgm:cxn modelId="{E21F5D54-88D3-40AF-A7FB-D3EED2A21CD6}" type="presParOf" srcId="{10FD039B-15DA-4AD2-92F5-C4B9C9B9E577}" destId="{615B9FBD-F016-4616-8C68-E0F85B7778CC}" srcOrd="3" destOrd="0" presId="urn:microsoft.com/office/officeart/2009/3/layout/StepUpProcess"/>
    <dgm:cxn modelId="{8B3B9CF3-D5B8-413C-82FB-80B805537A03}" type="presParOf" srcId="{615B9FBD-F016-4616-8C68-E0F85B7778CC}" destId="{10FE5D15-F399-4992-9177-54443CF99797}" srcOrd="0" destOrd="0" presId="urn:microsoft.com/office/officeart/2009/3/layout/StepUpProcess"/>
    <dgm:cxn modelId="{C8C2E3B2-23AE-4EC5-8E3D-56D2EE759EEE}" type="presParOf" srcId="{10FD039B-15DA-4AD2-92F5-C4B9C9B9E577}" destId="{4B6D58F2-E627-418E-AF63-2AA7586A99EE}" srcOrd="4" destOrd="0" presId="urn:microsoft.com/office/officeart/2009/3/layout/StepUpProcess"/>
    <dgm:cxn modelId="{233DC42A-2524-4DE5-9C14-667D021670AE}" type="presParOf" srcId="{4B6D58F2-E627-418E-AF63-2AA7586A99EE}" destId="{B7F32B44-3A0F-4691-8764-1697B5D5F53D}" srcOrd="0" destOrd="0" presId="urn:microsoft.com/office/officeart/2009/3/layout/StepUpProcess"/>
    <dgm:cxn modelId="{C001D7B7-9957-4351-8019-33F5CC277821}" type="presParOf" srcId="{4B6D58F2-E627-418E-AF63-2AA7586A99EE}" destId="{CBB55DF6-BFB7-47E1-833E-7690F2EBA27D}" srcOrd="1" destOrd="0" presId="urn:microsoft.com/office/officeart/2009/3/layout/StepUpProcess"/>
    <dgm:cxn modelId="{8287859E-671E-4B17-99F6-5D8688460F9D}" type="presParOf" srcId="{4B6D58F2-E627-418E-AF63-2AA7586A99EE}" destId="{3EF6B0DB-D194-4FE4-82FB-955F95765D15}" srcOrd="2" destOrd="0" presId="urn:microsoft.com/office/officeart/2009/3/layout/StepUpProcess"/>
    <dgm:cxn modelId="{160B2602-AA80-4455-A204-2007D92B8EEF}" type="presParOf" srcId="{10FD039B-15DA-4AD2-92F5-C4B9C9B9E577}" destId="{A898875B-8F9A-47A5-B111-187B3BE7EF81}" srcOrd="5" destOrd="0" presId="urn:microsoft.com/office/officeart/2009/3/layout/StepUpProcess"/>
    <dgm:cxn modelId="{25618696-A6B5-4BC7-934C-2F20EC8248C1}" type="presParOf" srcId="{A898875B-8F9A-47A5-B111-187B3BE7EF81}" destId="{6D60DCF5-0D14-4811-864F-3A3F11900FDC}" srcOrd="0" destOrd="0" presId="urn:microsoft.com/office/officeart/2009/3/layout/StepUpProcess"/>
    <dgm:cxn modelId="{38DC46FE-AEB1-4544-B067-A473D9B5F52E}" type="presParOf" srcId="{10FD039B-15DA-4AD2-92F5-C4B9C9B9E577}" destId="{2DE1B3D7-48EC-467F-8766-08DD706EBDDB}" srcOrd="6" destOrd="0" presId="urn:microsoft.com/office/officeart/2009/3/layout/StepUpProcess"/>
    <dgm:cxn modelId="{107DDE4E-B06F-457A-A82E-03CF6DFA26B3}" type="presParOf" srcId="{2DE1B3D7-48EC-467F-8766-08DD706EBDDB}" destId="{F01D5204-F947-4541-A44F-B812FC513F0E}" srcOrd="0" destOrd="0" presId="urn:microsoft.com/office/officeart/2009/3/layout/StepUpProcess"/>
    <dgm:cxn modelId="{523F2E2B-A1F8-4664-97E9-B57C14BEF86F}" type="presParOf" srcId="{2DE1B3D7-48EC-467F-8766-08DD706EBDDB}" destId="{C2EC3F31-134A-45DC-AC75-88DC5609EA2A}"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905774-0CEB-4C9C-9D5B-466C68616D42}" type="doc">
      <dgm:prSet loTypeId="urn:microsoft.com/office/officeart/2009/3/layout/StepUpProcess" loCatId="process" qsTypeId="urn:microsoft.com/office/officeart/2005/8/quickstyle/simple1" qsCatId="simple" csTypeId="urn:microsoft.com/office/officeart/2005/8/colors/colorful2" csCatId="colorful" phldr="1"/>
      <dgm:spPr/>
    </dgm:pt>
    <dgm:pt modelId="{321115E8-65CF-442A-B851-72AE9800E939}">
      <dgm:prSet custT="1"/>
      <dgm:spPr/>
      <dgm:t>
        <a:bodyPr/>
        <a:lstStyle/>
        <a:p>
          <a:r>
            <a:rPr lang="en-GB" sz="1400" b="0" i="0" u="none" strike="noStrike" dirty="0">
              <a:effectLst/>
              <a:latin typeface="+mn-lt"/>
            </a:rPr>
            <a:t>“It has opened my eyes to wider ideas.”</a:t>
          </a:r>
          <a:r>
            <a:rPr lang="en-GB" sz="1400" dirty="0">
              <a:latin typeface="+mn-lt"/>
            </a:rPr>
            <a:t> </a:t>
          </a:r>
          <a:endParaRPr lang="en-GB" sz="1400" dirty="0">
            <a:latin typeface="+mn-lt"/>
            <a:cs typeface="Times New Roman" panose="02020603050405020304" pitchFamily="18" charset="0"/>
          </a:endParaRPr>
        </a:p>
      </dgm:t>
      <dgm:extLst>
        <a:ext uri="{E40237B7-FDA0-4F09-8148-C483321AD2D9}">
          <dgm14:cNvPr xmlns:dgm14="http://schemas.microsoft.com/office/drawing/2010/diagram" id="0" name="" descr="“It has opened my eyes to wider ideas.” &#10;“Having a flagship organisation open to discussing queer and feminist topics is amazing.  Knowing that events exist and that my colleagues are attending helps me feel less ‘othered’.”&#10;“It made me feel more comfortable joining a legal profession. Being aware that there was a conversation happening about inclusivity and empathy, and an organisation trying to improve things, was very reassuring.” &#10;“It has given me confidence to be more vocal about EDI.” &#10;"/>
        </a:ext>
      </dgm:extLst>
    </dgm:pt>
    <dgm:pt modelId="{25B0F790-F5E5-4729-851F-94FC46B05BBF}" type="parTrans" cxnId="{EDDF9660-C9D4-434F-A0EE-D53C47A99A01}">
      <dgm:prSet/>
      <dgm:spPr/>
      <dgm:t>
        <a:bodyPr/>
        <a:lstStyle/>
        <a:p>
          <a:endParaRPr lang="en-GB" sz="1400">
            <a:latin typeface="+mn-lt"/>
          </a:endParaRPr>
        </a:p>
      </dgm:t>
    </dgm:pt>
    <dgm:pt modelId="{7FD9A051-FC27-49B6-94DF-751D2CCE7C2F}" type="sibTrans" cxnId="{EDDF9660-C9D4-434F-A0EE-D53C47A99A01}">
      <dgm:prSet/>
      <dgm:spPr/>
      <dgm:t>
        <a:bodyPr/>
        <a:lstStyle/>
        <a:p>
          <a:endParaRPr lang="en-GB" sz="1400">
            <a:latin typeface="+mn-lt"/>
          </a:endParaRPr>
        </a:p>
      </dgm:t>
    </dgm:pt>
    <dgm:pt modelId="{FFF1D259-1D44-4625-9285-81E0251B2842}">
      <dgm:prSet custT="1"/>
      <dgm:spPr/>
      <dgm:t>
        <a:bodyPr/>
        <a:lstStyle/>
        <a:p>
          <a:r>
            <a:rPr lang="en-GB" sz="1400" b="0" i="0" u="none" strike="noStrike" dirty="0">
              <a:effectLst/>
              <a:latin typeface="+mn-lt"/>
            </a:rPr>
            <a:t>“It has given me confidence to be more vocal about EDI.”</a:t>
          </a:r>
          <a:r>
            <a:rPr lang="en-GB" sz="1400" dirty="0">
              <a:latin typeface="+mn-lt"/>
            </a:rPr>
            <a:t> </a:t>
          </a:r>
          <a:endParaRPr lang="en-GB" sz="1400" dirty="0">
            <a:latin typeface="+mn-lt"/>
            <a:cs typeface="Times New Roman" panose="02020603050405020304" pitchFamily="18" charset="0"/>
          </a:endParaRPr>
        </a:p>
      </dgm:t>
      <dgm:extLst>
        <a:ext uri="{E40237B7-FDA0-4F09-8148-C483321AD2D9}">
          <dgm14:cNvPr xmlns:dgm14="http://schemas.microsoft.com/office/drawing/2010/diagram" id="0" name="" descr="“It has opened my eyes to wider ideas.” &#10;“Having a flagship organisation open to discussing queer and feminist topics is amazing.  Knowing that events exist and that my colleagues are attending helps me feel less ‘othered’.”&#10;“It made me feel more comfortable joining a legal profession. Being aware that there was a conversation happening about inclusivity and empathy, and an organisation trying to improve things, was very reassuring.” &#10;“It has given me confidence to be more vocal about EDI.” &#10;"/>
        </a:ext>
      </dgm:extLst>
    </dgm:pt>
    <dgm:pt modelId="{E9F8D537-0AEA-4964-9147-C5D109818E53}" type="parTrans" cxnId="{A28D970A-2939-43B3-8CDF-ED7DBA29A678}">
      <dgm:prSet/>
      <dgm:spPr/>
      <dgm:t>
        <a:bodyPr/>
        <a:lstStyle/>
        <a:p>
          <a:endParaRPr lang="en-GB" sz="1400">
            <a:latin typeface="+mn-lt"/>
          </a:endParaRPr>
        </a:p>
      </dgm:t>
    </dgm:pt>
    <dgm:pt modelId="{14D1C90F-F46C-44FE-A75B-C97F48A18183}" type="sibTrans" cxnId="{A28D970A-2939-43B3-8CDF-ED7DBA29A678}">
      <dgm:prSet/>
      <dgm:spPr/>
      <dgm:t>
        <a:bodyPr/>
        <a:lstStyle/>
        <a:p>
          <a:endParaRPr lang="en-GB" sz="1400">
            <a:latin typeface="+mn-lt"/>
          </a:endParaRPr>
        </a:p>
      </dgm:t>
    </dgm:pt>
    <dgm:pt modelId="{64F9BE09-AA2C-4341-8128-8088691D830C}">
      <dgm:prSet custT="1"/>
      <dgm:spPr/>
      <dgm:t>
        <a:bodyPr/>
        <a:lstStyle/>
        <a:p>
          <a:r>
            <a:rPr lang="en-GB" sz="1400" b="0" i="0" u="none" strike="noStrike" dirty="0">
              <a:effectLst/>
              <a:latin typeface="+mn-lt"/>
            </a:rPr>
            <a:t>“Having a flagship organisation open to discussing queer and feminist topics is amazing.  Knowing that events exist and that my colleagues are attending helps me feel less ‘othered</a:t>
          </a:r>
          <a:r>
            <a:rPr lang="en-GB" sz="1400" dirty="0">
              <a:latin typeface="+mn-lt"/>
            </a:rPr>
            <a:t>’</a:t>
          </a:r>
          <a:r>
            <a:rPr lang="en-GB" sz="1400" b="0" i="0" u="none" strike="noStrike" dirty="0">
              <a:effectLst/>
              <a:latin typeface="+mn-lt"/>
            </a:rPr>
            <a:t>.”</a:t>
          </a:r>
          <a:endParaRPr lang="en-GB" sz="1400" dirty="0">
            <a:latin typeface="+mn-lt"/>
            <a:cs typeface="Times New Roman" panose="02020603050405020304" pitchFamily="18" charset="0"/>
          </a:endParaRPr>
        </a:p>
      </dgm:t>
      <dgm:extLst>
        <a:ext uri="{E40237B7-FDA0-4F09-8148-C483321AD2D9}">
          <dgm14:cNvPr xmlns:dgm14="http://schemas.microsoft.com/office/drawing/2010/diagram" id="0" name="" descr="“It has opened my eyes to wider ideas.” &#10;“Having a flagship organisation open to discussing queer and feminist topics is amazing.  Knowing that events exist and that my colleagues are attending helps me feel less ‘othered’.”&#10;“It made me feel more comfortable joining a legal profession. Being aware that there was a conversation happening about inclusivity and empathy, and an organisation trying to improve things, was very reassuring.” &#10;“It has given me confidence to be more vocal about EDI.” &#10;"/>
        </a:ext>
      </dgm:extLst>
    </dgm:pt>
    <dgm:pt modelId="{6A0B708D-251F-4383-AC17-AD80CAD702FB}" type="parTrans" cxnId="{1DB1FE61-5FEE-44A8-A217-7FC160B27F39}">
      <dgm:prSet/>
      <dgm:spPr/>
      <dgm:t>
        <a:bodyPr/>
        <a:lstStyle/>
        <a:p>
          <a:endParaRPr lang="en-GB" sz="1400">
            <a:latin typeface="+mn-lt"/>
          </a:endParaRPr>
        </a:p>
      </dgm:t>
    </dgm:pt>
    <dgm:pt modelId="{A0DAC15A-4C50-4625-B309-6A1D589AF0D2}" type="sibTrans" cxnId="{1DB1FE61-5FEE-44A8-A217-7FC160B27F39}">
      <dgm:prSet/>
      <dgm:spPr/>
      <dgm:t>
        <a:bodyPr/>
        <a:lstStyle/>
        <a:p>
          <a:endParaRPr lang="en-GB" sz="1400">
            <a:latin typeface="+mn-lt"/>
          </a:endParaRPr>
        </a:p>
      </dgm:t>
    </dgm:pt>
    <dgm:pt modelId="{A95DC456-CCDB-4B5A-822D-2FD145AC2468}">
      <dgm:prSet custT="1"/>
      <dgm:spPr/>
      <dgm:t>
        <a:bodyPr/>
        <a:lstStyle/>
        <a:p>
          <a:r>
            <a:rPr lang="en-GB" sz="1400" b="0" i="0" u="none" strike="noStrike" dirty="0">
              <a:effectLst/>
              <a:latin typeface="+mn-lt"/>
            </a:rPr>
            <a:t>“It made me feel more comfortable joining a legal profession. Being aware that there was a conversation happening about inclusivity and empathy, and an organisation trying to improve things, was very reassuring.”</a:t>
          </a:r>
          <a:r>
            <a:rPr lang="en-GB" sz="1400" dirty="0">
              <a:latin typeface="+mn-lt"/>
            </a:rPr>
            <a:t> </a:t>
          </a:r>
          <a:endParaRPr lang="en-GB" sz="1400" dirty="0">
            <a:latin typeface="+mn-lt"/>
            <a:cs typeface="Times New Roman" panose="02020603050405020304" pitchFamily="18" charset="0"/>
          </a:endParaRPr>
        </a:p>
      </dgm:t>
      <dgm:extLst>
        <a:ext uri="{E40237B7-FDA0-4F09-8148-C483321AD2D9}">
          <dgm14:cNvPr xmlns:dgm14="http://schemas.microsoft.com/office/drawing/2010/diagram" id="0" name="" descr="“It has opened my eyes to wider ideas.” &#10;“Having a flagship organisation open to discussing queer and feminist topics is amazing.  Knowing that events exist and that my colleagues are attending helps me feel less ‘othered’.”&#10;“It made me feel more comfortable joining a legal profession. Being aware that there was a conversation happening about inclusivity and empathy, and an organisation trying to improve things, was very reassuring.” &#10;“It has given me confidence to be more vocal about EDI.” &#10;"/>
        </a:ext>
      </dgm:extLst>
    </dgm:pt>
    <dgm:pt modelId="{B7C4EAA7-154E-4F74-A7B1-3E6579B07272}" type="parTrans" cxnId="{C83FE129-70A0-41A9-89A4-1EE823EFBD3B}">
      <dgm:prSet/>
      <dgm:spPr/>
      <dgm:t>
        <a:bodyPr/>
        <a:lstStyle/>
        <a:p>
          <a:endParaRPr lang="en-GB" sz="1400">
            <a:latin typeface="+mn-lt"/>
          </a:endParaRPr>
        </a:p>
      </dgm:t>
    </dgm:pt>
    <dgm:pt modelId="{AAA9CB12-694F-46CA-A4B4-99030669612C}" type="sibTrans" cxnId="{C83FE129-70A0-41A9-89A4-1EE823EFBD3B}">
      <dgm:prSet/>
      <dgm:spPr/>
      <dgm:t>
        <a:bodyPr/>
        <a:lstStyle/>
        <a:p>
          <a:endParaRPr lang="en-GB" sz="1400">
            <a:latin typeface="+mn-lt"/>
          </a:endParaRPr>
        </a:p>
      </dgm:t>
    </dgm:pt>
    <dgm:pt modelId="{295CF525-7230-4643-8A6A-35DE84990A37}" type="pres">
      <dgm:prSet presAssocID="{2A905774-0CEB-4C9C-9D5B-466C68616D42}" presName="rootnode" presStyleCnt="0">
        <dgm:presLayoutVars>
          <dgm:chMax/>
          <dgm:chPref/>
          <dgm:dir/>
          <dgm:animLvl val="lvl"/>
        </dgm:presLayoutVars>
      </dgm:prSet>
      <dgm:spPr/>
    </dgm:pt>
    <dgm:pt modelId="{118D150E-CA60-4B79-82F1-98DD4866718B}" type="pres">
      <dgm:prSet presAssocID="{321115E8-65CF-442A-B851-72AE9800E939}" presName="composite" presStyleCnt="0"/>
      <dgm:spPr/>
    </dgm:pt>
    <dgm:pt modelId="{CC753D80-E5D7-4467-AD5D-E758CF76304F}" type="pres">
      <dgm:prSet presAssocID="{321115E8-65CF-442A-B851-72AE9800E939}" presName="LShape" presStyleLbl="alignNode1" presStyleIdx="0" presStyleCnt="7"/>
      <dgm:spPr/>
    </dgm:pt>
    <dgm:pt modelId="{717B19BF-84F9-41CE-A892-E7BFC9043BD2}" type="pres">
      <dgm:prSet presAssocID="{321115E8-65CF-442A-B851-72AE9800E939}" presName="ParentText" presStyleLbl="revTx" presStyleIdx="0" presStyleCnt="4">
        <dgm:presLayoutVars>
          <dgm:chMax val="0"/>
          <dgm:chPref val="0"/>
          <dgm:bulletEnabled val="1"/>
        </dgm:presLayoutVars>
      </dgm:prSet>
      <dgm:spPr/>
    </dgm:pt>
    <dgm:pt modelId="{0CF5DE91-8D29-41E1-AF59-AB91B246EE5A}" type="pres">
      <dgm:prSet presAssocID="{321115E8-65CF-442A-B851-72AE9800E939}" presName="Triangle" presStyleLbl="alignNode1" presStyleIdx="1" presStyleCnt="7"/>
      <dgm:spPr/>
    </dgm:pt>
    <dgm:pt modelId="{55072F86-85E3-4C3E-BD11-BAC4E2787694}" type="pres">
      <dgm:prSet presAssocID="{7FD9A051-FC27-49B6-94DF-751D2CCE7C2F}" presName="sibTrans" presStyleCnt="0"/>
      <dgm:spPr/>
    </dgm:pt>
    <dgm:pt modelId="{621E6F7D-C63C-41B6-B637-4A0B25AF278B}" type="pres">
      <dgm:prSet presAssocID="{7FD9A051-FC27-49B6-94DF-751D2CCE7C2F}" presName="space" presStyleCnt="0"/>
      <dgm:spPr/>
    </dgm:pt>
    <dgm:pt modelId="{E03023AC-6F70-4705-BC14-44D75203FDEF}" type="pres">
      <dgm:prSet presAssocID="{64F9BE09-AA2C-4341-8128-8088691D830C}" presName="composite" presStyleCnt="0"/>
      <dgm:spPr/>
    </dgm:pt>
    <dgm:pt modelId="{692612F7-1813-4819-B352-CF0AFDCF5FF2}" type="pres">
      <dgm:prSet presAssocID="{64F9BE09-AA2C-4341-8128-8088691D830C}" presName="LShape" presStyleLbl="alignNode1" presStyleIdx="2" presStyleCnt="7"/>
      <dgm:spPr/>
    </dgm:pt>
    <dgm:pt modelId="{30A8C10B-8757-44B5-A1D1-C1928222A9E9}" type="pres">
      <dgm:prSet presAssocID="{64F9BE09-AA2C-4341-8128-8088691D830C}" presName="ParentText" presStyleLbl="revTx" presStyleIdx="1" presStyleCnt="4">
        <dgm:presLayoutVars>
          <dgm:chMax val="0"/>
          <dgm:chPref val="0"/>
          <dgm:bulletEnabled val="1"/>
        </dgm:presLayoutVars>
      </dgm:prSet>
      <dgm:spPr/>
    </dgm:pt>
    <dgm:pt modelId="{C61DAB37-CE07-48DF-BB70-F28431572344}" type="pres">
      <dgm:prSet presAssocID="{64F9BE09-AA2C-4341-8128-8088691D830C}" presName="Triangle" presStyleLbl="alignNode1" presStyleIdx="3" presStyleCnt="7"/>
      <dgm:spPr/>
    </dgm:pt>
    <dgm:pt modelId="{FCD653F8-322C-4044-AF7F-1F803FA2E090}" type="pres">
      <dgm:prSet presAssocID="{A0DAC15A-4C50-4625-B309-6A1D589AF0D2}" presName="sibTrans" presStyleCnt="0"/>
      <dgm:spPr/>
    </dgm:pt>
    <dgm:pt modelId="{58F6D77B-851C-4C1D-89A2-92C8D58A6FE5}" type="pres">
      <dgm:prSet presAssocID="{A0DAC15A-4C50-4625-B309-6A1D589AF0D2}" presName="space" presStyleCnt="0"/>
      <dgm:spPr/>
    </dgm:pt>
    <dgm:pt modelId="{32E100C0-C08D-49DB-99A2-BCD0F57E5ECD}" type="pres">
      <dgm:prSet presAssocID="{A95DC456-CCDB-4B5A-822D-2FD145AC2468}" presName="composite" presStyleCnt="0"/>
      <dgm:spPr/>
    </dgm:pt>
    <dgm:pt modelId="{221D2B63-40A0-4EE9-92EA-5257FA6E25EB}" type="pres">
      <dgm:prSet presAssocID="{A95DC456-CCDB-4B5A-822D-2FD145AC2468}" presName="LShape" presStyleLbl="alignNode1" presStyleIdx="4" presStyleCnt="7"/>
      <dgm:spPr/>
    </dgm:pt>
    <dgm:pt modelId="{4E00F815-0021-4D03-90CB-BEFA51B05E59}" type="pres">
      <dgm:prSet presAssocID="{A95DC456-CCDB-4B5A-822D-2FD145AC2468}" presName="ParentText" presStyleLbl="revTx" presStyleIdx="2" presStyleCnt="4">
        <dgm:presLayoutVars>
          <dgm:chMax val="0"/>
          <dgm:chPref val="0"/>
          <dgm:bulletEnabled val="1"/>
        </dgm:presLayoutVars>
      </dgm:prSet>
      <dgm:spPr/>
    </dgm:pt>
    <dgm:pt modelId="{F744C1B2-A4E0-440E-B6C3-B4CBDE61F5B0}" type="pres">
      <dgm:prSet presAssocID="{A95DC456-CCDB-4B5A-822D-2FD145AC2468}" presName="Triangle" presStyleLbl="alignNode1" presStyleIdx="5" presStyleCnt="7"/>
      <dgm:spPr/>
    </dgm:pt>
    <dgm:pt modelId="{D1690B9A-384E-49F0-9C42-1CBAC44326AA}" type="pres">
      <dgm:prSet presAssocID="{AAA9CB12-694F-46CA-A4B4-99030669612C}" presName="sibTrans" presStyleCnt="0"/>
      <dgm:spPr/>
    </dgm:pt>
    <dgm:pt modelId="{25583EE4-DCF3-4776-B6FA-BEE33C27ECF2}" type="pres">
      <dgm:prSet presAssocID="{AAA9CB12-694F-46CA-A4B4-99030669612C}" presName="space" presStyleCnt="0"/>
      <dgm:spPr/>
    </dgm:pt>
    <dgm:pt modelId="{A8C1ECE9-BC59-43AC-8892-A927468C96EC}" type="pres">
      <dgm:prSet presAssocID="{FFF1D259-1D44-4625-9285-81E0251B2842}" presName="composite" presStyleCnt="0"/>
      <dgm:spPr/>
    </dgm:pt>
    <dgm:pt modelId="{2A63BC13-02F6-4018-969A-0F52CCA3E158}" type="pres">
      <dgm:prSet presAssocID="{FFF1D259-1D44-4625-9285-81E0251B2842}" presName="LShape" presStyleLbl="alignNode1" presStyleIdx="6" presStyleCnt="7"/>
      <dgm:spPr/>
    </dgm:pt>
    <dgm:pt modelId="{14EDDEF3-0022-4C94-8D3A-15C5AEA56608}" type="pres">
      <dgm:prSet presAssocID="{FFF1D259-1D44-4625-9285-81E0251B2842}" presName="ParentText" presStyleLbl="revTx" presStyleIdx="3" presStyleCnt="4">
        <dgm:presLayoutVars>
          <dgm:chMax val="0"/>
          <dgm:chPref val="0"/>
          <dgm:bulletEnabled val="1"/>
        </dgm:presLayoutVars>
      </dgm:prSet>
      <dgm:spPr/>
    </dgm:pt>
  </dgm:ptLst>
  <dgm:cxnLst>
    <dgm:cxn modelId="{A28D970A-2939-43B3-8CDF-ED7DBA29A678}" srcId="{2A905774-0CEB-4C9C-9D5B-466C68616D42}" destId="{FFF1D259-1D44-4625-9285-81E0251B2842}" srcOrd="3" destOrd="0" parTransId="{E9F8D537-0AEA-4964-9147-C5D109818E53}" sibTransId="{14D1C90F-F46C-44FE-A75B-C97F48A18183}"/>
    <dgm:cxn modelId="{C83FE129-70A0-41A9-89A4-1EE823EFBD3B}" srcId="{2A905774-0CEB-4C9C-9D5B-466C68616D42}" destId="{A95DC456-CCDB-4B5A-822D-2FD145AC2468}" srcOrd="2" destOrd="0" parTransId="{B7C4EAA7-154E-4F74-A7B1-3E6579B07272}" sibTransId="{AAA9CB12-694F-46CA-A4B4-99030669612C}"/>
    <dgm:cxn modelId="{EDDF9660-C9D4-434F-A0EE-D53C47A99A01}" srcId="{2A905774-0CEB-4C9C-9D5B-466C68616D42}" destId="{321115E8-65CF-442A-B851-72AE9800E939}" srcOrd="0" destOrd="0" parTransId="{25B0F790-F5E5-4729-851F-94FC46B05BBF}" sibTransId="{7FD9A051-FC27-49B6-94DF-751D2CCE7C2F}"/>
    <dgm:cxn modelId="{1DB1FE61-5FEE-44A8-A217-7FC160B27F39}" srcId="{2A905774-0CEB-4C9C-9D5B-466C68616D42}" destId="{64F9BE09-AA2C-4341-8128-8088691D830C}" srcOrd="1" destOrd="0" parTransId="{6A0B708D-251F-4383-AC17-AD80CAD702FB}" sibTransId="{A0DAC15A-4C50-4625-B309-6A1D589AF0D2}"/>
    <dgm:cxn modelId="{EFB5B869-097B-4E09-B0A5-722DA86326ED}" type="presOf" srcId="{A95DC456-CCDB-4B5A-822D-2FD145AC2468}" destId="{4E00F815-0021-4D03-90CB-BEFA51B05E59}" srcOrd="0" destOrd="0" presId="urn:microsoft.com/office/officeart/2009/3/layout/StepUpProcess"/>
    <dgm:cxn modelId="{09B16252-C15A-41C6-8F60-5965A663308A}" type="presOf" srcId="{2A905774-0CEB-4C9C-9D5B-466C68616D42}" destId="{295CF525-7230-4643-8A6A-35DE84990A37}" srcOrd="0" destOrd="0" presId="urn:microsoft.com/office/officeart/2009/3/layout/StepUpProcess"/>
    <dgm:cxn modelId="{5563CA92-880E-459E-B7B7-95271FBD8751}" type="presOf" srcId="{64F9BE09-AA2C-4341-8128-8088691D830C}" destId="{30A8C10B-8757-44B5-A1D1-C1928222A9E9}" srcOrd="0" destOrd="0" presId="urn:microsoft.com/office/officeart/2009/3/layout/StepUpProcess"/>
    <dgm:cxn modelId="{B9568899-9C61-4AC9-9A33-43B0A3148D7F}" type="presOf" srcId="{321115E8-65CF-442A-B851-72AE9800E939}" destId="{717B19BF-84F9-41CE-A892-E7BFC9043BD2}" srcOrd="0" destOrd="0" presId="urn:microsoft.com/office/officeart/2009/3/layout/StepUpProcess"/>
    <dgm:cxn modelId="{F1CF0A9D-1740-4129-9D46-027BE9F7CAC1}" type="presOf" srcId="{FFF1D259-1D44-4625-9285-81E0251B2842}" destId="{14EDDEF3-0022-4C94-8D3A-15C5AEA56608}" srcOrd="0" destOrd="0" presId="urn:microsoft.com/office/officeart/2009/3/layout/StepUpProcess"/>
    <dgm:cxn modelId="{62A00FF4-0EAD-40CE-B933-0651AE17A438}" type="presParOf" srcId="{295CF525-7230-4643-8A6A-35DE84990A37}" destId="{118D150E-CA60-4B79-82F1-98DD4866718B}" srcOrd="0" destOrd="0" presId="urn:microsoft.com/office/officeart/2009/3/layout/StepUpProcess"/>
    <dgm:cxn modelId="{5063DDF4-0D2B-4F0A-A3D6-7980C933EA5D}" type="presParOf" srcId="{118D150E-CA60-4B79-82F1-98DD4866718B}" destId="{CC753D80-E5D7-4467-AD5D-E758CF76304F}" srcOrd="0" destOrd="0" presId="urn:microsoft.com/office/officeart/2009/3/layout/StepUpProcess"/>
    <dgm:cxn modelId="{2A6D4B6F-3F5A-4D14-B4D9-6B22B67F3A93}" type="presParOf" srcId="{118D150E-CA60-4B79-82F1-98DD4866718B}" destId="{717B19BF-84F9-41CE-A892-E7BFC9043BD2}" srcOrd="1" destOrd="0" presId="urn:microsoft.com/office/officeart/2009/3/layout/StepUpProcess"/>
    <dgm:cxn modelId="{A3F17EFF-B68D-4C21-8020-ED21708E3EF9}" type="presParOf" srcId="{118D150E-CA60-4B79-82F1-98DD4866718B}" destId="{0CF5DE91-8D29-41E1-AF59-AB91B246EE5A}" srcOrd="2" destOrd="0" presId="urn:microsoft.com/office/officeart/2009/3/layout/StepUpProcess"/>
    <dgm:cxn modelId="{5196EDED-7776-4C19-8229-058822BCB17E}" type="presParOf" srcId="{295CF525-7230-4643-8A6A-35DE84990A37}" destId="{55072F86-85E3-4C3E-BD11-BAC4E2787694}" srcOrd="1" destOrd="0" presId="urn:microsoft.com/office/officeart/2009/3/layout/StepUpProcess"/>
    <dgm:cxn modelId="{BDA7CB94-0C9F-44A1-A0AA-FDFD45E797C9}" type="presParOf" srcId="{55072F86-85E3-4C3E-BD11-BAC4E2787694}" destId="{621E6F7D-C63C-41B6-B637-4A0B25AF278B}" srcOrd="0" destOrd="0" presId="urn:microsoft.com/office/officeart/2009/3/layout/StepUpProcess"/>
    <dgm:cxn modelId="{7793FE24-3083-490E-9430-A13FCC3F70AD}" type="presParOf" srcId="{295CF525-7230-4643-8A6A-35DE84990A37}" destId="{E03023AC-6F70-4705-BC14-44D75203FDEF}" srcOrd="2" destOrd="0" presId="urn:microsoft.com/office/officeart/2009/3/layout/StepUpProcess"/>
    <dgm:cxn modelId="{A9219D64-48EF-4C2A-9097-55FFD6820E39}" type="presParOf" srcId="{E03023AC-6F70-4705-BC14-44D75203FDEF}" destId="{692612F7-1813-4819-B352-CF0AFDCF5FF2}" srcOrd="0" destOrd="0" presId="urn:microsoft.com/office/officeart/2009/3/layout/StepUpProcess"/>
    <dgm:cxn modelId="{362E1E7C-ABC8-42C2-A117-D81959C54537}" type="presParOf" srcId="{E03023AC-6F70-4705-BC14-44D75203FDEF}" destId="{30A8C10B-8757-44B5-A1D1-C1928222A9E9}" srcOrd="1" destOrd="0" presId="urn:microsoft.com/office/officeart/2009/3/layout/StepUpProcess"/>
    <dgm:cxn modelId="{A941BC24-22D9-4C5D-92D4-4E4C1744150E}" type="presParOf" srcId="{E03023AC-6F70-4705-BC14-44D75203FDEF}" destId="{C61DAB37-CE07-48DF-BB70-F28431572344}" srcOrd="2" destOrd="0" presId="urn:microsoft.com/office/officeart/2009/3/layout/StepUpProcess"/>
    <dgm:cxn modelId="{C02F42FD-F265-473C-A8A0-B85B3947D67E}" type="presParOf" srcId="{295CF525-7230-4643-8A6A-35DE84990A37}" destId="{FCD653F8-322C-4044-AF7F-1F803FA2E090}" srcOrd="3" destOrd="0" presId="urn:microsoft.com/office/officeart/2009/3/layout/StepUpProcess"/>
    <dgm:cxn modelId="{20AAF0C8-1802-494F-BDA5-791B94D69F3E}" type="presParOf" srcId="{FCD653F8-322C-4044-AF7F-1F803FA2E090}" destId="{58F6D77B-851C-4C1D-89A2-92C8D58A6FE5}" srcOrd="0" destOrd="0" presId="urn:microsoft.com/office/officeart/2009/3/layout/StepUpProcess"/>
    <dgm:cxn modelId="{1251E5C8-C135-40C3-852E-E5636DF8E9B5}" type="presParOf" srcId="{295CF525-7230-4643-8A6A-35DE84990A37}" destId="{32E100C0-C08D-49DB-99A2-BCD0F57E5ECD}" srcOrd="4" destOrd="0" presId="urn:microsoft.com/office/officeart/2009/3/layout/StepUpProcess"/>
    <dgm:cxn modelId="{3421B41E-1F42-4882-9616-1934CA25971E}" type="presParOf" srcId="{32E100C0-C08D-49DB-99A2-BCD0F57E5ECD}" destId="{221D2B63-40A0-4EE9-92EA-5257FA6E25EB}" srcOrd="0" destOrd="0" presId="urn:microsoft.com/office/officeart/2009/3/layout/StepUpProcess"/>
    <dgm:cxn modelId="{96480EF3-3AA3-437A-B266-08CFA081A2D3}" type="presParOf" srcId="{32E100C0-C08D-49DB-99A2-BCD0F57E5ECD}" destId="{4E00F815-0021-4D03-90CB-BEFA51B05E59}" srcOrd="1" destOrd="0" presId="urn:microsoft.com/office/officeart/2009/3/layout/StepUpProcess"/>
    <dgm:cxn modelId="{17DC3F77-1BF5-4C60-94A6-209039D994C8}" type="presParOf" srcId="{32E100C0-C08D-49DB-99A2-BCD0F57E5ECD}" destId="{F744C1B2-A4E0-440E-B6C3-B4CBDE61F5B0}" srcOrd="2" destOrd="0" presId="urn:microsoft.com/office/officeart/2009/3/layout/StepUpProcess"/>
    <dgm:cxn modelId="{896AF6D2-D90C-4FE3-AF5F-5EB3D4BEECED}" type="presParOf" srcId="{295CF525-7230-4643-8A6A-35DE84990A37}" destId="{D1690B9A-384E-49F0-9C42-1CBAC44326AA}" srcOrd="5" destOrd="0" presId="urn:microsoft.com/office/officeart/2009/3/layout/StepUpProcess"/>
    <dgm:cxn modelId="{4D039175-7E5A-424C-A707-6FC45C434195}" type="presParOf" srcId="{D1690B9A-384E-49F0-9C42-1CBAC44326AA}" destId="{25583EE4-DCF3-4776-B6FA-BEE33C27ECF2}" srcOrd="0" destOrd="0" presId="urn:microsoft.com/office/officeart/2009/3/layout/StepUpProcess"/>
    <dgm:cxn modelId="{A29B4E9E-8B84-4A64-B135-993287A5EE50}" type="presParOf" srcId="{295CF525-7230-4643-8A6A-35DE84990A37}" destId="{A8C1ECE9-BC59-43AC-8892-A927468C96EC}" srcOrd="6" destOrd="0" presId="urn:microsoft.com/office/officeart/2009/3/layout/StepUpProcess"/>
    <dgm:cxn modelId="{723D24D7-A20F-4A94-BF81-5F301BA9125A}" type="presParOf" srcId="{A8C1ECE9-BC59-43AC-8892-A927468C96EC}" destId="{2A63BC13-02F6-4018-969A-0F52CCA3E158}" srcOrd="0" destOrd="0" presId="urn:microsoft.com/office/officeart/2009/3/layout/StepUpProcess"/>
    <dgm:cxn modelId="{E1BDAFFA-55A9-429F-8B46-520609A74335}" type="presParOf" srcId="{A8C1ECE9-BC59-43AC-8892-A927468C96EC}" destId="{14EDDEF3-0022-4C94-8D3A-15C5AEA56608}" srcOrd="1" destOrd="0" presId="urn:microsoft.com/office/officeart/2009/3/layout/StepUp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85F157-B112-4357-9399-1EA922482B68}" type="doc">
      <dgm:prSet loTypeId="urn:microsoft.com/office/officeart/2005/8/layout/bProcess4" loCatId="process" qsTypeId="urn:microsoft.com/office/officeart/2005/8/quickstyle/simple4" qsCatId="simple" csTypeId="urn:microsoft.com/office/officeart/2005/8/colors/colorful1" csCatId="colorful" phldr="1"/>
      <dgm:spPr/>
      <dgm:t>
        <a:bodyPr/>
        <a:lstStyle/>
        <a:p>
          <a:endParaRPr lang="en-GB"/>
        </a:p>
      </dgm:t>
    </dgm:pt>
    <dgm:pt modelId="{E28A7F56-AD1F-4C8B-8CDC-C040E5780CA4}">
      <dgm:prSet custT="1"/>
      <dgm:spPr/>
      <dgm:t>
        <a:bodyPr/>
        <a:lstStyle/>
        <a:p>
          <a:r>
            <a:rPr lang="en-GB" sz="1400" b="0" dirty="0">
              <a:effectLst/>
              <a:latin typeface="+mn-lt"/>
              <a:ea typeface="Aptos" panose="020B0004020202020204" pitchFamily="34" charset="0"/>
              <a:cs typeface="Times New Roman" panose="02020603050405020304" pitchFamily="18" charset="0"/>
            </a:rPr>
            <a:t>“The events that IP Inclusive hold are incredibly valuable for keeping us up to date and educated.”</a:t>
          </a:r>
          <a:endParaRPr lang="en-GB" sz="1400" b="0" dirty="0">
            <a:latin typeface="+mn-lt"/>
            <a:ea typeface="Aptos" panose="020B0004020202020204" pitchFamily="34" charset="0"/>
            <a:cs typeface="Times New Roman" panose="02020603050405020304" pitchFamily="18" charset="0"/>
          </a:endParaRPr>
        </a:p>
      </dgm:t>
      <dgm:extLst>
        <a:ext uri="{E40237B7-FDA0-4F09-8148-C483321AD2D9}">
          <dgm14:cNvPr xmlns:dgm14="http://schemas.microsoft.com/office/drawing/2010/diagram" id="0" name="" descr="“The events that IP Inclusive hold are incredibly valuable for keeping us up to date and educated.”&#10;“The events are now one of the best options for general networking with other IP professionals.”&#10;“It has helped empower individuals to engage in and advocate for EDI initiatives, knowing that our commitment is embedded in our values and practices.”&#10;“The absence of such a dedicated initiative would mean fewer resources, less collaboration across the sector, and potentially a lack of accountability in driving meaningful change.”&#10;“Without an industry wide galvanising initiative, it would not be as powerful a message in our communication to businesses, clients, partners, and future employees around the world”&#10;“It has encouraged us to address topics that would previously have been considered inappropriate to talk about and has allowed us to demonstrate that we value members of the firm as people and as individuals.”&#10;“We hosted an event as part of the Summer of IP last year and this was really impactful - lots of people were involved and it was such a positive day.” &#10;“It has helped me reflect on how important it is for everyone to feel they belong. People who belong feel free and motivated to contribute and this has obvious benefits for the business.”"/>
        </a:ext>
      </dgm:extLst>
    </dgm:pt>
    <dgm:pt modelId="{95F23471-38E1-4F32-ADED-19E0D34496F0}" type="parTrans" cxnId="{B1595E0B-5494-4FDD-96A2-623A8FB892D5}">
      <dgm:prSet/>
      <dgm:spPr/>
      <dgm:t>
        <a:bodyPr/>
        <a:lstStyle/>
        <a:p>
          <a:endParaRPr lang="en-GB" sz="1400" b="0">
            <a:latin typeface="+mn-lt"/>
          </a:endParaRPr>
        </a:p>
      </dgm:t>
    </dgm:pt>
    <dgm:pt modelId="{62BD2E51-F246-470C-8082-92C22064B5B0}" type="sibTrans" cxnId="{B1595E0B-5494-4FDD-96A2-623A8FB892D5}">
      <dgm:prSet/>
      <dgm:spPr/>
      <dgm:t>
        <a:bodyPr/>
        <a:lstStyle/>
        <a:p>
          <a:endParaRPr lang="en-GB" sz="1400" b="0">
            <a:latin typeface="+mn-lt"/>
          </a:endParaRPr>
        </a:p>
      </dgm:t>
    </dgm:pt>
    <dgm:pt modelId="{BDC56851-7E94-4B23-BFCF-1DEBFDD4D58C}">
      <dgm:prSet custT="1"/>
      <dgm:spPr/>
      <dgm:t>
        <a:bodyPr/>
        <a:lstStyle/>
        <a:p>
          <a:r>
            <a:rPr lang="en-GB" sz="1400" b="0" dirty="0">
              <a:effectLst/>
              <a:latin typeface="+mn-lt"/>
              <a:ea typeface="Aptos" panose="020B0004020202020204" pitchFamily="34" charset="0"/>
              <a:cs typeface="Times New Roman" panose="02020603050405020304" pitchFamily="18" charset="0"/>
            </a:rPr>
            <a:t>“The events are now one of the best options for general networking with other IP professionals.”</a:t>
          </a:r>
          <a:endParaRPr lang="en-GB" sz="1400" b="0" dirty="0">
            <a:latin typeface="+mn-lt"/>
            <a:ea typeface="Aptos" panose="020B0004020202020204" pitchFamily="34" charset="0"/>
            <a:cs typeface="Times New Roman" panose="02020603050405020304" pitchFamily="18" charset="0"/>
          </a:endParaRPr>
        </a:p>
      </dgm:t>
      <dgm:extLst>
        <a:ext uri="{E40237B7-FDA0-4F09-8148-C483321AD2D9}">
          <dgm14:cNvPr xmlns:dgm14="http://schemas.microsoft.com/office/drawing/2010/diagram" id="0" name="" descr="“The events that IP Inclusive hold are incredibly valuable for keeping us up to date and educated.”&#10;“The events are now one of the best options for general networking with other IP professionals.”&#10;“It has helped empower individuals to engage in and advocate for EDI initiatives, knowing that our commitment is embedded in our values and practices.”&#10;“The absence of such a dedicated initiative would mean fewer resources, less collaboration across the sector, and potentially a lack of accountability in driving meaningful change.”&#10;“Without an industry wide galvanising initiative, it would not be as powerful a message in our communication to businesses, clients, partners, and future employees around the world”&#10;“It has encouraged us to address topics that would previously have been considered inappropriate to talk about and has allowed us to demonstrate that we value members of the firm as people and as individuals.”&#10;“We hosted an event as part of the Summer of IP last year and this was really impactful - lots of people were involved and it was such a positive day.” &#10;“It has helped me reflect on how important it is for everyone to feel they belong. People who belong feel free and motivated to contribute and this has obvious benefits for the business.”"/>
        </a:ext>
      </dgm:extLst>
    </dgm:pt>
    <dgm:pt modelId="{A699BD50-E235-4D0F-B61B-0C7BD5D8BF04}" type="parTrans" cxnId="{8534283F-E0E3-4657-9AC9-99FF4D47847F}">
      <dgm:prSet/>
      <dgm:spPr/>
      <dgm:t>
        <a:bodyPr/>
        <a:lstStyle/>
        <a:p>
          <a:endParaRPr lang="en-GB" sz="1400" b="0">
            <a:latin typeface="+mn-lt"/>
          </a:endParaRPr>
        </a:p>
      </dgm:t>
    </dgm:pt>
    <dgm:pt modelId="{9DFF2732-85EA-4AA9-AB3A-286B928CA5C5}" type="sibTrans" cxnId="{8534283F-E0E3-4657-9AC9-99FF4D47847F}">
      <dgm:prSet/>
      <dgm:spPr/>
      <dgm:t>
        <a:bodyPr/>
        <a:lstStyle/>
        <a:p>
          <a:endParaRPr lang="en-GB" sz="1400" b="0">
            <a:latin typeface="+mn-lt"/>
          </a:endParaRPr>
        </a:p>
      </dgm:t>
    </dgm:pt>
    <dgm:pt modelId="{78297FB5-3A50-492A-9E68-4F94FFFBF9EF}">
      <dgm:prSet custT="1"/>
      <dgm:spPr/>
      <dgm:t>
        <a:bodyPr/>
        <a:lstStyle/>
        <a:p>
          <a:r>
            <a:rPr lang="en-GB" sz="1400" b="0" dirty="0">
              <a:latin typeface="+mn-lt"/>
              <a:cs typeface="Times New Roman" panose="02020603050405020304" pitchFamily="18" charset="0"/>
            </a:rPr>
            <a:t>“</a:t>
          </a:r>
          <a:r>
            <a:rPr lang="en-GB" sz="1400" b="0" dirty="0">
              <a:effectLst/>
              <a:latin typeface="+mn-lt"/>
              <a:ea typeface="Aptos" panose="020B0004020202020204" pitchFamily="34" charset="0"/>
              <a:cs typeface="Times New Roman" panose="02020603050405020304" pitchFamily="18" charset="0"/>
            </a:rPr>
            <a:t>The absence of such a dedicated initiative would mean fewer resources, less collaboration across the sector, and potentially a lack of accountability in driving meaningful change.”</a:t>
          </a:r>
          <a:endParaRPr lang="en-GB" sz="1400" b="0" dirty="0">
            <a:latin typeface="+mn-lt"/>
            <a:cs typeface="Times New Roman" panose="02020603050405020304" pitchFamily="18" charset="0"/>
          </a:endParaRPr>
        </a:p>
      </dgm:t>
      <dgm:extLst>
        <a:ext uri="{E40237B7-FDA0-4F09-8148-C483321AD2D9}">
          <dgm14:cNvPr xmlns:dgm14="http://schemas.microsoft.com/office/drawing/2010/diagram" id="0" name="" descr="“The events that IP Inclusive hold are incredibly valuable for keeping us up to date and educated.”&#10;“The events are now one of the best options for general networking with other IP professionals.”&#10;“It has helped empower individuals to engage in and advocate for EDI initiatives, knowing that our commitment is embedded in our values and practices.”&#10;“The absence of such a dedicated initiative would mean fewer resources, less collaboration across the sector, and potentially a lack of accountability in driving meaningful change.”&#10;“Without an industry wide galvanising initiative, it would not be as powerful a message in our communication to businesses, clients, partners, and future employees around the world”&#10;“It has encouraged us to address topics that would previously have been considered inappropriate to talk about and has allowed us to demonstrate that we value members of the firm as people and as individuals.”&#10;“We hosted an event as part of the Summer of IP last year and this was really impactful - lots of people were involved and it was such a positive day.” &#10;“It has helped me reflect on how important it is for everyone to feel they belong. People who belong feel free and motivated to contribute and this has obvious benefits for the business.”"/>
        </a:ext>
      </dgm:extLst>
    </dgm:pt>
    <dgm:pt modelId="{AFE7C223-B780-4EE7-84FD-4269EED3A224}" type="parTrans" cxnId="{B9515E3F-7CB1-4536-BC97-161175B3655E}">
      <dgm:prSet/>
      <dgm:spPr/>
      <dgm:t>
        <a:bodyPr/>
        <a:lstStyle/>
        <a:p>
          <a:endParaRPr lang="en-GB" sz="1400" b="0">
            <a:latin typeface="+mn-lt"/>
          </a:endParaRPr>
        </a:p>
      </dgm:t>
    </dgm:pt>
    <dgm:pt modelId="{646488C8-B67F-4B78-82E7-8F0DA3BCE3B8}" type="sibTrans" cxnId="{B9515E3F-7CB1-4536-BC97-161175B3655E}">
      <dgm:prSet/>
      <dgm:spPr/>
      <dgm:t>
        <a:bodyPr/>
        <a:lstStyle/>
        <a:p>
          <a:endParaRPr lang="en-GB" sz="1400" b="0">
            <a:latin typeface="+mn-lt"/>
          </a:endParaRPr>
        </a:p>
      </dgm:t>
    </dgm:pt>
    <dgm:pt modelId="{27DD5416-BB5E-4FBC-9AB3-31959A55A285}">
      <dgm:prSet custT="1"/>
      <dgm:spPr/>
      <dgm:t>
        <a:bodyPr/>
        <a:lstStyle/>
        <a:p>
          <a:r>
            <a:rPr lang="en-GB" sz="1400" b="0" dirty="0">
              <a:effectLst/>
              <a:latin typeface="+mn-lt"/>
              <a:ea typeface="Aptos" panose="020B0004020202020204" pitchFamily="34" charset="0"/>
              <a:cs typeface="Times New Roman" panose="02020603050405020304" pitchFamily="18" charset="0"/>
            </a:rPr>
            <a:t>“It has helped empower individuals to engage in and advocate for EDI initiatives, knowing that our commitment is embedded in our values and practices.”</a:t>
          </a:r>
          <a:endParaRPr lang="en-GB" sz="1400" b="0" dirty="0">
            <a:latin typeface="+mn-lt"/>
            <a:cs typeface="Times New Roman" panose="02020603050405020304" pitchFamily="18" charset="0"/>
          </a:endParaRPr>
        </a:p>
      </dgm:t>
      <dgm:extLst>
        <a:ext uri="{E40237B7-FDA0-4F09-8148-C483321AD2D9}">
          <dgm14:cNvPr xmlns:dgm14="http://schemas.microsoft.com/office/drawing/2010/diagram" id="0" name="" descr="“The events that IP Inclusive hold are incredibly valuable for keeping us up to date and educated.”&#10;“The events are now one of the best options for general networking with other IP professionals.”&#10;“It has helped empower individuals to engage in and advocate for EDI initiatives, knowing that our commitment is embedded in our values and practices.”&#10;“The absence of such a dedicated initiative would mean fewer resources, less collaboration across the sector, and potentially a lack of accountability in driving meaningful change.”&#10;“Without an industry wide galvanising initiative, it would not be as powerful a message in our communication to businesses, clients, partners, and future employees around the world”&#10;“It has encouraged us to address topics that would previously have been considered inappropriate to talk about and has allowed us to demonstrate that we value members of the firm as people and as individuals.”&#10;“We hosted an event as part of the Summer of IP last year and this was really impactful - lots of people were involved and it was such a positive day.” &#10;“It has helped me reflect on how important it is for everyone to feel they belong. People who belong feel free and motivated to contribute and this has obvious benefits for the business.”"/>
        </a:ext>
      </dgm:extLst>
    </dgm:pt>
    <dgm:pt modelId="{CCE3A98E-76BD-4C84-83A4-BD5B17D5D42B}" type="parTrans" cxnId="{576D7D6C-A3E7-4363-BAC0-0F6A2A2899D3}">
      <dgm:prSet/>
      <dgm:spPr/>
      <dgm:t>
        <a:bodyPr/>
        <a:lstStyle/>
        <a:p>
          <a:endParaRPr lang="en-GB" sz="1400" b="0">
            <a:latin typeface="+mn-lt"/>
          </a:endParaRPr>
        </a:p>
      </dgm:t>
    </dgm:pt>
    <dgm:pt modelId="{27A574EC-ECEB-46D0-9E1D-336BCEE5F406}" type="sibTrans" cxnId="{576D7D6C-A3E7-4363-BAC0-0F6A2A2899D3}">
      <dgm:prSet/>
      <dgm:spPr/>
      <dgm:t>
        <a:bodyPr/>
        <a:lstStyle/>
        <a:p>
          <a:endParaRPr lang="en-GB" sz="1400" b="0">
            <a:latin typeface="+mn-lt"/>
          </a:endParaRPr>
        </a:p>
      </dgm:t>
    </dgm:pt>
    <dgm:pt modelId="{E3472C97-4C9E-4511-B595-48A3B030D5CE}">
      <dgm:prSet custT="1"/>
      <dgm:spPr/>
      <dgm:t>
        <a:bodyPr/>
        <a:lstStyle/>
        <a:p>
          <a:r>
            <a:rPr lang="en-GB" sz="1400" b="0" dirty="0">
              <a:effectLst/>
              <a:latin typeface="+mn-lt"/>
              <a:ea typeface="Aptos" panose="020B0004020202020204" pitchFamily="34" charset="0"/>
              <a:cs typeface="Times New Roman" panose="02020603050405020304" pitchFamily="18" charset="0"/>
            </a:rPr>
            <a:t>“Without an industry wide galvanising initiative, it would not be as powerful a message in our communication to businesses, clients, partners, and future employees around the world”</a:t>
          </a:r>
          <a:endParaRPr lang="en-GB" sz="1400" b="0" dirty="0">
            <a:latin typeface="+mn-lt"/>
            <a:cs typeface="Times New Roman" panose="02020603050405020304" pitchFamily="18" charset="0"/>
          </a:endParaRPr>
        </a:p>
      </dgm:t>
      <dgm:extLst>
        <a:ext uri="{E40237B7-FDA0-4F09-8148-C483321AD2D9}">
          <dgm14:cNvPr xmlns:dgm14="http://schemas.microsoft.com/office/drawing/2010/diagram" id="0" name="" descr="“The events that IP Inclusive hold are incredibly valuable for keeping us up to date and educated.”&#10;“The events are now one of the best options for general networking with other IP professionals.”&#10;“It has helped empower individuals to engage in and advocate for EDI initiatives, knowing that our commitment is embedded in our values and practices.”&#10;“The absence of such a dedicated initiative would mean fewer resources, less collaboration across the sector, and potentially a lack of accountability in driving meaningful change.”&#10;“Without an industry wide galvanising initiative, it would not be as powerful a message in our communication to businesses, clients, partners, and future employees around the world”&#10;“It has encouraged us to address topics that would previously have been considered inappropriate to talk about and has allowed us to demonstrate that we value members of the firm as people and as individuals.”&#10;“We hosted an event as part of the Summer of IP last year and this was really impactful - lots of people were involved and it was such a positive day.” &#10;“It has helped me reflect on how important it is for everyone to feel they belong. People who belong feel free and motivated to contribute and this has obvious benefits for the business.”"/>
        </a:ext>
      </dgm:extLst>
    </dgm:pt>
    <dgm:pt modelId="{04C047CD-DC91-42CF-B258-4500AA4733E1}" type="parTrans" cxnId="{FFDEBF86-AAF9-48D5-9D29-0F6929AFC40A}">
      <dgm:prSet/>
      <dgm:spPr/>
      <dgm:t>
        <a:bodyPr/>
        <a:lstStyle/>
        <a:p>
          <a:endParaRPr lang="en-GB" b="0"/>
        </a:p>
      </dgm:t>
    </dgm:pt>
    <dgm:pt modelId="{C1F3580C-6C27-4329-B3C3-071F141416DC}" type="sibTrans" cxnId="{FFDEBF86-AAF9-48D5-9D29-0F6929AFC40A}">
      <dgm:prSet/>
      <dgm:spPr/>
      <dgm:t>
        <a:bodyPr/>
        <a:lstStyle/>
        <a:p>
          <a:endParaRPr lang="en-GB" b="0"/>
        </a:p>
      </dgm:t>
    </dgm:pt>
    <dgm:pt modelId="{412B9E05-9862-4CFC-BFA2-8E8AAC0D5446}">
      <dgm:prSet phldrT="[Text]"/>
      <dgm:spPr/>
      <dgm:t>
        <a:bodyPr/>
        <a:lstStyle/>
        <a:p>
          <a:r>
            <a:rPr lang="en-GB" b="0" dirty="0">
              <a:effectLst/>
              <a:latin typeface="+mn-lt"/>
              <a:ea typeface="Aptos" panose="020B0004020202020204" pitchFamily="34" charset="0"/>
              <a:cs typeface="Times New Roman" panose="02020603050405020304" pitchFamily="18" charset="0"/>
            </a:rPr>
            <a:t>“It has encouraged us to address topics that would previously have been considered inappropriate to talk about and has allowed us to demonstrate that we value members of the firm as people and as individuals.”</a:t>
          </a:r>
          <a:endParaRPr lang="en-GB" b="0" dirty="0">
            <a:latin typeface="+mn-lt"/>
            <a:cs typeface="Times New Roman" panose="02020603050405020304" pitchFamily="18" charset="0"/>
          </a:endParaRPr>
        </a:p>
      </dgm:t>
      <dgm:extLst>
        <a:ext uri="{E40237B7-FDA0-4F09-8148-C483321AD2D9}">
          <dgm14:cNvPr xmlns:dgm14="http://schemas.microsoft.com/office/drawing/2010/diagram" id="0" name="" descr="“The events that IP Inclusive hold are incredibly valuable for keeping us up to date and educated.”&#10;“The events are now one of the best options for general networking with other IP professionals.”&#10;“It has helped empower individuals to engage in and advocate for EDI initiatives, knowing that our commitment is embedded in our values and practices.”&#10;“The absence of such a dedicated initiative would mean fewer resources, less collaboration across the sector, and potentially a lack of accountability in driving meaningful change.”&#10;“Without an industry wide galvanising initiative, it would not be as powerful a message in our communication to businesses, clients, partners, and future employees around the world”&#10;“It has encouraged us to address topics that would previously have been considered inappropriate to talk about and has allowed us to demonstrate that we value members of the firm as people and as individuals.”&#10;“We hosted an event as part of the Summer of IP last year and this was really impactful - lots of people were involved and it was such a positive day.” &#10;“It has helped me reflect on how important it is for everyone to feel they belong. People who belong feel free and motivated to contribute and this has obvious benefits for the business.”"/>
        </a:ext>
      </dgm:extLst>
    </dgm:pt>
    <dgm:pt modelId="{EC0245BD-8AC5-498E-909B-2A9BA402D74C}" type="parTrans" cxnId="{E200D4BA-FC47-44A4-A87E-41459A0B4B81}">
      <dgm:prSet/>
      <dgm:spPr/>
      <dgm:t>
        <a:bodyPr/>
        <a:lstStyle/>
        <a:p>
          <a:endParaRPr lang="en-GB" b="0"/>
        </a:p>
      </dgm:t>
    </dgm:pt>
    <dgm:pt modelId="{CBBF3150-DF04-4622-BAE8-49A2E3F5A0A6}" type="sibTrans" cxnId="{E200D4BA-FC47-44A4-A87E-41459A0B4B81}">
      <dgm:prSet/>
      <dgm:spPr/>
      <dgm:t>
        <a:bodyPr/>
        <a:lstStyle/>
        <a:p>
          <a:endParaRPr lang="en-GB" b="0"/>
        </a:p>
      </dgm:t>
    </dgm:pt>
    <dgm:pt modelId="{AD475DA6-4043-40DE-A2F5-EA6B72C6D13B}">
      <dgm:prSet/>
      <dgm:spPr/>
      <dgm:t>
        <a:bodyPr/>
        <a:lstStyle/>
        <a:p>
          <a:r>
            <a:rPr lang="en-GB" b="0" i="0" u="none" strike="noStrike" dirty="0">
              <a:effectLst/>
              <a:latin typeface="+mn-lt"/>
            </a:rPr>
            <a:t>“We hosted an event as part of the Summer of IP last year and this was really impactful - lots of people were involved and it was such a positive day.”</a:t>
          </a:r>
          <a:r>
            <a:rPr lang="en-GB" b="0" dirty="0">
              <a:latin typeface="+mn-lt"/>
            </a:rPr>
            <a:t> </a:t>
          </a:r>
          <a:endParaRPr lang="en-GB" b="0" dirty="0">
            <a:latin typeface="+mn-lt"/>
            <a:cs typeface="Times New Roman" panose="02020603050405020304" pitchFamily="18" charset="0"/>
          </a:endParaRPr>
        </a:p>
      </dgm:t>
      <dgm:extLst>
        <a:ext uri="{E40237B7-FDA0-4F09-8148-C483321AD2D9}">
          <dgm14:cNvPr xmlns:dgm14="http://schemas.microsoft.com/office/drawing/2010/diagram" id="0" name="" descr="“The events that IP Inclusive hold are incredibly valuable for keeping us up to date and educated.”&#10;“The events are now one of the best options for general networking with other IP professionals.”&#10;“It has helped empower individuals to engage in and advocate for EDI initiatives, knowing that our commitment is embedded in our values and practices.”&#10;“The absence of such a dedicated initiative would mean fewer resources, less collaboration across the sector, and potentially a lack of accountability in driving meaningful change.”&#10;“Without an industry wide galvanising initiative, it would not be as powerful a message in our communication to businesses, clients, partners, and future employees around the world”&#10;“It has encouraged us to address topics that would previously have been considered inappropriate to talk about and has allowed us to demonstrate that we value members of the firm as people and as individuals.”&#10;“We hosted an event as part of the Summer of IP last year and this was really impactful - lots of people were involved and it was such a positive day.” &#10;“It has helped me reflect on how important it is for everyone to feel they belong. People who belong feel free and motivated to contribute and this has obvious benefits for the business.”"/>
        </a:ext>
      </dgm:extLst>
    </dgm:pt>
    <dgm:pt modelId="{9868E62A-9306-4F6C-8E38-9D918CE2FDC2}" type="parTrans" cxnId="{81E2E678-A47F-4343-BA65-44BDCF785F51}">
      <dgm:prSet/>
      <dgm:spPr/>
      <dgm:t>
        <a:bodyPr/>
        <a:lstStyle/>
        <a:p>
          <a:endParaRPr lang="en-GB" b="0"/>
        </a:p>
      </dgm:t>
    </dgm:pt>
    <dgm:pt modelId="{D4C31979-82E6-42CD-851C-267C7B4BC712}" type="sibTrans" cxnId="{81E2E678-A47F-4343-BA65-44BDCF785F51}">
      <dgm:prSet/>
      <dgm:spPr/>
      <dgm:t>
        <a:bodyPr/>
        <a:lstStyle/>
        <a:p>
          <a:endParaRPr lang="en-GB" b="0"/>
        </a:p>
      </dgm:t>
    </dgm:pt>
    <dgm:pt modelId="{291090A8-2D67-44F2-B950-4C14E3AC096C}">
      <dgm:prSet/>
      <dgm:spPr/>
      <dgm:t>
        <a:bodyPr/>
        <a:lstStyle/>
        <a:p>
          <a:r>
            <a:rPr lang="en-GB" b="0" i="0" u="none" strike="noStrike" dirty="0">
              <a:effectLst/>
              <a:latin typeface="+mn-lt"/>
            </a:rPr>
            <a:t>“It has helped me reflect on how important it is for everyone to feel they belong. </a:t>
          </a:r>
          <a:r>
            <a:rPr lang="en-GB" b="0" dirty="0">
              <a:latin typeface="+mn-lt"/>
            </a:rPr>
            <a:t>P</a:t>
          </a:r>
          <a:r>
            <a:rPr lang="en-GB" b="0" i="0" u="none" strike="noStrike" dirty="0">
              <a:effectLst/>
              <a:latin typeface="+mn-lt"/>
            </a:rPr>
            <a:t>eople who belong feel free and motivated to contribute and this has obvious benefits for the business.”</a:t>
          </a:r>
          <a:endParaRPr lang="en-GB" b="0" dirty="0">
            <a:latin typeface="+mn-lt"/>
            <a:ea typeface="Aptos" panose="020B0004020202020204" pitchFamily="34" charset="0"/>
            <a:cs typeface="Times New Roman" panose="02020603050405020304" pitchFamily="18" charset="0"/>
          </a:endParaRPr>
        </a:p>
      </dgm:t>
      <dgm:extLst>
        <a:ext uri="{E40237B7-FDA0-4F09-8148-C483321AD2D9}">
          <dgm14:cNvPr xmlns:dgm14="http://schemas.microsoft.com/office/drawing/2010/diagram" id="0" name="" descr="“The events that IP Inclusive hold are incredibly valuable for keeping us up to date and educated.”&#10;“The events are now one of the best options for general networking with other IP professionals.”&#10;“It has helped empower individuals to engage in and advocate for EDI initiatives, knowing that our commitment is embedded in our values and practices.”&#10;“The absence of such a dedicated initiative would mean fewer resources, less collaboration across the sector, and potentially a lack of accountability in driving meaningful change.”&#10;“Without an industry wide galvanising initiative, it would not be as powerful a message in our communication to businesses, clients, partners, and future employees around the world”&#10;“It has encouraged us to address topics that would previously have been considered inappropriate to talk about and has allowed us to demonstrate that we value members of the firm as people and as individuals.”&#10;“We hosted an event as part of the Summer of IP last year and this was really impactful - lots of people were involved and it was such a positive day.” &#10;“It has helped me reflect on how important it is for everyone to feel they belong. People who belong feel free and motivated to contribute and this has obvious benefits for the business.”"/>
        </a:ext>
      </dgm:extLst>
    </dgm:pt>
    <dgm:pt modelId="{10705133-8552-4C31-9D20-0B860D80F7FF}" type="parTrans" cxnId="{C89A6832-76C7-4B1A-B693-33B41FA817AE}">
      <dgm:prSet/>
      <dgm:spPr/>
      <dgm:t>
        <a:bodyPr/>
        <a:lstStyle/>
        <a:p>
          <a:endParaRPr lang="en-GB" b="0"/>
        </a:p>
      </dgm:t>
    </dgm:pt>
    <dgm:pt modelId="{3E6B3DF9-F938-4679-B5A8-4193F63BBB4E}" type="sibTrans" cxnId="{C89A6832-76C7-4B1A-B693-33B41FA817AE}">
      <dgm:prSet/>
      <dgm:spPr/>
      <dgm:t>
        <a:bodyPr/>
        <a:lstStyle/>
        <a:p>
          <a:endParaRPr lang="en-GB" b="0"/>
        </a:p>
      </dgm:t>
    </dgm:pt>
    <dgm:pt modelId="{73C7DCD8-EECB-467A-82E9-8322A1AC5B4B}" type="pres">
      <dgm:prSet presAssocID="{5385F157-B112-4357-9399-1EA922482B68}" presName="Name0" presStyleCnt="0">
        <dgm:presLayoutVars>
          <dgm:dir/>
          <dgm:resizeHandles/>
        </dgm:presLayoutVars>
      </dgm:prSet>
      <dgm:spPr/>
    </dgm:pt>
    <dgm:pt modelId="{B929BE04-516E-4B96-B660-7678D8C298D6}" type="pres">
      <dgm:prSet presAssocID="{E28A7F56-AD1F-4C8B-8CDC-C040E5780CA4}" presName="compNode" presStyleCnt="0"/>
      <dgm:spPr/>
    </dgm:pt>
    <dgm:pt modelId="{6C03095F-18C9-4ADC-BB8D-AB02A6DFA510}" type="pres">
      <dgm:prSet presAssocID="{E28A7F56-AD1F-4C8B-8CDC-C040E5780CA4}" presName="dummyConnPt" presStyleCnt="0"/>
      <dgm:spPr/>
    </dgm:pt>
    <dgm:pt modelId="{2339FC76-8910-42DD-9764-9D66079A8C64}" type="pres">
      <dgm:prSet presAssocID="{E28A7F56-AD1F-4C8B-8CDC-C040E5780CA4}" presName="node" presStyleLbl="node1" presStyleIdx="0" presStyleCnt="8">
        <dgm:presLayoutVars>
          <dgm:bulletEnabled val="1"/>
        </dgm:presLayoutVars>
      </dgm:prSet>
      <dgm:spPr/>
    </dgm:pt>
    <dgm:pt modelId="{4F54ADA3-6F38-45CC-8E2D-446C14C3F7B9}" type="pres">
      <dgm:prSet presAssocID="{62BD2E51-F246-470C-8082-92C22064B5B0}" presName="sibTrans" presStyleLbl="bgSibTrans2D1" presStyleIdx="0" presStyleCnt="7"/>
      <dgm:spPr/>
    </dgm:pt>
    <dgm:pt modelId="{38FAA01A-E171-469F-A47A-7B1522652044}" type="pres">
      <dgm:prSet presAssocID="{BDC56851-7E94-4B23-BFCF-1DEBFDD4D58C}" presName="compNode" presStyleCnt="0"/>
      <dgm:spPr/>
    </dgm:pt>
    <dgm:pt modelId="{9669DBCD-ADCC-4819-BF56-44230DF8B6D2}" type="pres">
      <dgm:prSet presAssocID="{BDC56851-7E94-4B23-BFCF-1DEBFDD4D58C}" presName="dummyConnPt" presStyleCnt="0"/>
      <dgm:spPr/>
    </dgm:pt>
    <dgm:pt modelId="{FB02F162-5E08-46A8-9F55-8A1402E47A3E}" type="pres">
      <dgm:prSet presAssocID="{BDC56851-7E94-4B23-BFCF-1DEBFDD4D58C}" presName="node" presStyleLbl="node1" presStyleIdx="1" presStyleCnt="8">
        <dgm:presLayoutVars>
          <dgm:bulletEnabled val="1"/>
        </dgm:presLayoutVars>
      </dgm:prSet>
      <dgm:spPr/>
    </dgm:pt>
    <dgm:pt modelId="{F0782FBF-EA59-4AF0-AB2E-703C8756044D}" type="pres">
      <dgm:prSet presAssocID="{9DFF2732-85EA-4AA9-AB3A-286B928CA5C5}" presName="sibTrans" presStyleLbl="bgSibTrans2D1" presStyleIdx="1" presStyleCnt="7"/>
      <dgm:spPr/>
    </dgm:pt>
    <dgm:pt modelId="{37002B72-D243-4DB4-90EE-4A8461291DD0}" type="pres">
      <dgm:prSet presAssocID="{27DD5416-BB5E-4FBC-9AB3-31959A55A285}" presName="compNode" presStyleCnt="0"/>
      <dgm:spPr/>
    </dgm:pt>
    <dgm:pt modelId="{4374D771-014D-475F-AA23-DD66F7C31D61}" type="pres">
      <dgm:prSet presAssocID="{27DD5416-BB5E-4FBC-9AB3-31959A55A285}" presName="dummyConnPt" presStyleCnt="0"/>
      <dgm:spPr/>
    </dgm:pt>
    <dgm:pt modelId="{3C0801CB-058C-47F3-B265-A348842A81DA}" type="pres">
      <dgm:prSet presAssocID="{27DD5416-BB5E-4FBC-9AB3-31959A55A285}" presName="node" presStyleLbl="node1" presStyleIdx="2" presStyleCnt="8">
        <dgm:presLayoutVars>
          <dgm:bulletEnabled val="1"/>
        </dgm:presLayoutVars>
      </dgm:prSet>
      <dgm:spPr/>
    </dgm:pt>
    <dgm:pt modelId="{F90D5050-465D-4C1B-96F1-2EE1A11C9833}" type="pres">
      <dgm:prSet presAssocID="{27A574EC-ECEB-46D0-9E1D-336BCEE5F406}" presName="sibTrans" presStyleLbl="bgSibTrans2D1" presStyleIdx="2" presStyleCnt="7"/>
      <dgm:spPr/>
    </dgm:pt>
    <dgm:pt modelId="{787C6151-1C1E-48A0-AF10-B3B484E09B61}" type="pres">
      <dgm:prSet presAssocID="{78297FB5-3A50-492A-9E68-4F94FFFBF9EF}" presName="compNode" presStyleCnt="0"/>
      <dgm:spPr/>
    </dgm:pt>
    <dgm:pt modelId="{48D36229-8D06-4825-B173-B4FB9C07CDE3}" type="pres">
      <dgm:prSet presAssocID="{78297FB5-3A50-492A-9E68-4F94FFFBF9EF}" presName="dummyConnPt" presStyleCnt="0"/>
      <dgm:spPr/>
    </dgm:pt>
    <dgm:pt modelId="{F5A82E94-EDA7-419D-A8CB-AA179E59684C}" type="pres">
      <dgm:prSet presAssocID="{78297FB5-3A50-492A-9E68-4F94FFFBF9EF}" presName="node" presStyleLbl="node1" presStyleIdx="3" presStyleCnt="8">
        <dgm:presLayoutVars>
          <dgm:bulletEnabled val="1"/>
        </dgm:presLayoutVars>
      </dgm:prSet>
      <dgm:spPr/>
    </dgm:pt>
    <dgm:pt modelId="{DC34F9AF-26F8-44CE-A84F-93AF0E82CAD3}" type="pres">
      <dgm:prSet presAssocID="{646488C8-B67F-4B78-82E7-8F0DA3BCE3B8}" presName="sibTrans" presStyleLbl="bgSibTrans2D1" presStyleIdx="3" presStyleCnt="7"/>
      <dgm:spPr/>
    </dgm:pt>
    <dgm:pt modelId="{2E982787-A620-43CC-B618-B46530ADB17F}" type="pres">
      <dgm:prSet presAssocID="{E3472C97-4C9E-4511-B595-48A3B030D5CE}" presName="compNode" presStyleCnt="0"/>
      <dgm:spPr/>
    </dgm:pt>
    <dgm:pt modelId="{42C413F0-D1EC-434B-BD00-D486ED788DB4}" type="pres">
      <dgm:prSet presAssocID="{E3472C97-4C9E-4511-B595-48A3B030D5CE}" presName="dummyConnPt" presStyleCnt="0"/>
      <dgm:spPr/>
    </dgm:pt>
    <dgm:pt modelId="{8D674AF6-DC5A-4773-B538-287B75273C2D}" type="pres">
      <dgm:prSet presAssocID="{E3472C97-4C9E-4511-B595-48A3B030D5CE}" presName="node" presStyleLbl="node1" presStyleIdx="4" presStyleCnt="8">
        <dgm:presLayoutVars>
          <dgm:bulletEnabled val="1"/>
        </dgm:presLayoutVars>
      </dgm:prSet>
      <dgm:spPr/>
    </dgm:pt>
    <dgm:pt modelId="{EEA863E5-4AAD-4233-BF3B-4F88C9AF2464}" type="pres">
      <dgm:prSet presAssocID="{C1F3580C-6C27-4329-B3C3-071F141416DC}" presName="sibTrans" presStyleLbl="bgSibTrans2D1" presStyleIdx="4" presStyleCnt="7"/>
      <dgm:spPr/>
    </dgm:pt>
    <dgm:pt modelId="{515F2B32-6528-48CD-865D-B1137433A5AC}" type="pres">
      <dgm:prSet presAssocID="{412B9E05-9862-4CFC-BFA2-8E8AAC0D5446}" presName="compNode" presStyleCnt="0"/>
      <dgm:spPr/>
    </dgm:pt>
    <dgm:pt modelId="{C2A2DBE5-D867-43EF-BCA0-E110EB83FF0E}" type="pres">
      <dgm:prSet presAssocID="{412B9E05-9862-4CFC-BFA2-8E8AAC0D5446}" presName="dummyConnPt" presStyleCnt="0"/>
      <dgm:spPr/>
    </dgm:pt>
    <dgm:pt modelId="{A14D0F69-76B5-4368-BD4A-83422697BC7F}" type="pres">
      <dgm:prSet presAssocID="{412B9E05-9862-4CFC-BFA2-8E8AAC0D5446}" presName="node" presStyleLbl="node1" presStyleIdx="5" presStyleCnt="8">
        <dgm:presLayoutVars>
          <dgm:bulletEnabled val="1"/>
        </dgm:presLayoutVars>
      </dgm:prSet>
      <dgm:spPr/>
    </dgm:pt>
    <dgm:pt modelId="{3F70C177-E324-4CEA-A9D0-B9330765091A}" type="pres">
      <dgm:prSet presAssocID="{CBBF3150-DF04-4622-BAE8-49A2E3F5A0A6}" presName="sibTrans" presStyleLbl="bgSibTrans2D1" presStyleIdx="5" presStyleCnt="7"/>
      <dgm:spPr/>
    </dgm:pt>
    <dgm:pt modelId="{572A1A3B-69FE-4729-8580-773F339DBA4E}" type="pres">
      <dgm:prSet presAssocID="{AD475DA6-4043-40DE-A2F5-EA6B72C6D13B}" presName="compNode" presStyleCnt="0"/>
      <dgm:spPr/>
    </dgm:pt>
    <dgm:pt modelId="{93B3C2F1-77EC-4247-B6EF-CAA115331907}" type="pres">
      <dgm:prSet presAssocID="{AD475DA6-4043-40DE-A2F5-EA6B72C6D13B}" presName="dummyConnPt" presStyleCnt="0"/>
      <dgm:spPr/>
    </dgm:pt>
    <dgm:pt modelId="{82E4E640-3486-403B-9D55-A53121F219F2}" type="pres">
      <dgm:prSet presAssocID="{AD475DA6-4043-40DE-A2F5-EA6B72C6D13B}" presName="node" presStyleLbl="node1" presStyleIdx="6" presStyleCnt="8">
        <dgm:presLayoutVars>
          <dgm:bulletEnabled val="1"/>
        </dgm:presLayoutVars>
      </dgm:prSet>
      <dgm:spPr/>
    </dgm:pt>
    <dgm:pt modelId="{D3FD32C1-DD71-4EF1-92F5-9F02DB230E9F}" type="pres">
      <dgm:prSet presAssocID="{D4C31979-82E6-42CD-851C-267C7B4BC712}" presName="sibTrans" presStyleLbl="bgSibTrans2D1" presStyleIdx="6" presStyleCnt="7"/>
      <dgm:spPr/>
    </dgm:pt>
    <dgm:pt modelId="{13779768-C44B-4C9A-BD5F-BCF01858406B}" type="pres">
      <dgm:prSet presAssocID="{291090A8-2D67-44F2-B950-4C14E3AC096C}" presName="compNode" presStyleCnt="0"/>
      <dgm:spPr/>
    </dgm:pt>
    <dgm:pt modelId="{50F0981B-72D6-49FB-9964-21F0518DDDF7}" type="pres">
      <dgm:prSet presAssocID="{291090A8-2D67-44F2-B950-4C14E3AC096C}" presName="dummyConnPt" presStyleCnt="0"/>
      <dgm:spPr/>
    </dgm:pt>
    <dgm:pt modelId="{2C001733-6A69-4698-8554-6688652C59F2}" type="pres">
      <dgm:prSet presAssocID="{291090A8-2D67-44F2-B950-4C14E3AC096C}" presName="node" presStyleLbl="node1" presStyleIdx="7" presStyleCnt="8">
        <dgm:presLayoutVars>
          <dgm:bulletEnabled val="1"/>
        </dgm:presLayoutVars>
      </dgm:prSet>
      <dgm:spPr/>
    </dgm:pt>
  </dgm:ptLst>
  <dgm:cxnLst>
    <dgm:cxn modelId="{B1595E0B-5494-4FDD-96A2-623A8FB892D5}" srcId="{5385F157-B112-4357-9399-1EA922482B68}" destId="{E28A7F56-AD1F-4C8B-8CDC-C040E5780CA4}" srcOrd="0" destOrd="0" parTransId="{95F23471-38E1-4F32-ADED-19E0D34496F0}" sibTransId="{62BD2E51-F246-470C-8082-92C22064B5B0}"/>
    <dgm:cxn modelId="{35A56613-5ED2-4EF6-847C-DBC23407F4E3}" type="presOf" srcId="{E28A7F56-AD1F-4C8B-8CDC-C040E5780CA4}" destId="{2339FC76-8910-42DD-9764-9D66079A8C64}" srcOrd="0" destOrd="0" presId="urn:microsoft.com/office/officeart/2005/8/layout/bProcess4"/>
    <dgm:cxn modelId="{7259771E-0DC4-4EA5-8863-791999196B5B}" type="presOf" srcId="{C1F3580C-6C27-4329-B3C3-071F141416DC}" destId="{EEA863E5-4AAD-4233-BF3B-4F88C9AF2464}" srcOrd="0" destOrd="0" presId="urn:microsoft.com/office/officeart/2005/8/layout/bProcess4"/>
    <dgm:cxn modelId="{C89A6832-76C7-4B1A-B693-33B41FA817AE}" srcId="{5385F157-B112-4357-9399-1EA922482B68}" destId="{291090A8-2D67-44F2-B950-4C14E3AC096C}" srcOrd="7" destOrd="0" parTransId="{10705133-8552-4C31-9D20-0B860D80F7FF}" sibTransId="{3E6B3DF9-F938-4679-B5A8-4193F63BBB4E}"/>
    <dgm:cxn modelId="{7E5E7736-E7F0-4ECF-95D9-209E76D406F5}" type="presOf" srcId="{E3472C97-4C9E-4511-B595-48A3B030D5CE}" destId="{8D674AF6-DC5A-4773-B538-287B75273C2D}" srcOrd="0" destOrd="0" presId="urn:microsoft.com/office/officeart/2005/8/layout/bProcess4"/>
    <dgm:cxn modelId="{8534283F-E0E3-4657-9AC9-99FF4D47847F}" srcId="{5385F157-B112-4357-9399-1EA922482B68}" destId="{BDC56851-7E94-4B23-BFCF-1DEBFDD4D58C}" srcOrd="1" destOrd="0" parTransId="{A699BD50-E235-4D0F-B61B-0C7BD5D8BF04}" sibTransId="{9DFF2732-85EA-4AA9-AB3A-286B928CA5C5}"/>
    <dgm:cxn modelId="{B9515E3F-7CB1-4536-BC97-161175B3655E}" srcId="{5385F157-B112-4357-9399-1EA922482B68}" destId="{78297FB5-3A50-492A-9E68-4F94FFFBF9EF}" srcOrd="3" destOrd="0" parTransId="{AFE7C223-B780-4EE7-84FD-4269EED3A224}" sibTransId="{646488C8-B67F-4B78-82E7-8F0DA3BCE3B8}"/>
    <dgm:cxn modelId="{99F64B44-E364-4737-A0D9-4B8FEE9C94DF}" type="presOf" srcId="{412B9E05-9862-4CFC-BFA2-8E8AAC0D5446}" destId="{A14D0F69-76B5-4368-BD4A-83422697BC7F}" srcOrd="0" destOrd="0" presId="urn:microsoft.com/office/officeart/2005/8/layout/bProcess4"/>
    <dgm:cxn modelId="{576D7D6C-A3E7-4363-BAC0-0F6A2A2899D3}" srcId="{5385F157-B112-4357-9399-1EA922482B68}" destId="{27DD5416-BB5E-4FBC-9AB3-31959A55A285}" srcOrd="2" destOrd="0" parTransId="{CCE3A98E-76BD-4C84-83A4-BD5B17D5D42B}" sibTransId="{27A574EC-ECEB-46D0-9E1D-336BCEE5F406}"/>
    <dgm:cxn modelId="{22BE436E-ECE8-4690-957A-90AE97D387EC}" type="presOf" srcId="{646488C8-B67F-4B78-82E7-8F0DA3BCE3B8}" destId="{DC34F9AF-26F8-44CE-A84F-93AF0E82CAD3}" srcOrd="0" destOrd="0" presId="urn:microsoft.com/office/officeart/2005/8/layout/bProcess4"/>
    <dgm:cxn modelId="{F5B56050-874B-4C68-AF1B-7C8A901E51CC}" type="presOf" srcId="{D4C31979-82E6-42CD-851C-267C7B4BC712}" destId="{D3FD32C1-DD71-4EF1-92F5-9F02DB230E9F}" srcOrd="0" destOrd="0" presId="urn:microsoft.com/office/officeart/2005/8/layout/bProcess4"/>
    <dgm:cxn modelId="{8499F273-0BE1-447B-8366-C43678E844DE}" type="presOf" srcId="{BDC56851-7E94-4B23-BFCF-1DEBFDD4D58C}" destId="{FB02F162-5E08-46A8-9F55-8A1402E47A3E}" srcOrd="0" destOrd="0" presId="urn:microsoft.com/office/officeart/2005/8/layout/bProcess4"/>
    <dgm:cxn modelId="{81E2E678-A47F-4343-BA65-44BDCF785F51}" srcId="{5385F157-B112-4357-9399-1EA922482B68}" destId="{AD475DA6-4043-40DE-A2F5-EA6B72C6D13B}" srcOrd="6" destOrd="0" parTransId="{9868E62A-9306-4F6C-8E38-9D918CE2FDC2}" sibTransId="{D4C31979-82E6-42CD-851C-267C7B4BC712}"/>
    <dgm:cxn modelId="{2D190159-1A06-4113-AE8C-0888E9C8120E}" type="presOf" srcId="{78297FB5-3A50-492A-9E68-4F94FFFBF9EF}" destId="{F5A82E94-EDA7-419D-A8CB-AA179E59684C}" srcOrd="0" destOrd="0" presId="urn:microsoft.com/office/officeart/2005/8/layout/bProcess4"/>
    <dgm:cxn modelId="{7D0E467B-8E4B-4DB5-ADD0-200ABFF16BC0}" type="presOf" srcId="{27DD5416-BB5E-4FBC-9AB3-31959A55A285}" destId="{3C0801CB-058C-47F3-B265-A348842A81DA}" srcOrd="0" destOrd="0" presId="urn:microsoft.com/office/officeart/2005/8/layout/bProcess4"/>
    <dgm:cxn modelId="{FFDEBF86-AAF9-48D5-9D29-0F6929AFC40A}" srcId="{5385F157-B112-4357-9399-1EA922482B68}" destId="{E3472C97-4C9E-4511-B595-48A3B030D5CE}" srcOrd="4" destOrd="0" parTransId="{04C047CD-DC91-42CF-B258-4500AA4733E1}" sibTransId="{C1F3580C-6C27-4329-B3C3-071F141416DC}"/>
    <dgm:cxn modelId="{F1F90D9F-E750-48A4-AC64-26D29B05AD02}" type="presOf" srcId="{CBBF3150-DF04-4622-BAE8-49A2E3F5A0A6}" destId="{3F70C177-E324-4CEA-A9D0-B9330765091A}" srcOrd="0" destOrd="0" presId="urn:microsoft.com/office/officeart/2005/8/layout/bProcess4"/>
    <dgm:cxn modelId="{615312A0-7FC2-4B79-8B62-BC6D719F149A}" type="presOf" srcId="{62BD2E51-F246-470C-8082-92C22064B5B0}" destId="{4F54ADA3-6F38-45CC-8E2D-446C14C3F7B9}" srcOrd="0" destOrd="0" presId="urn:microsoft.com/office/officeart/2005/8/layout/bProcess4"/>
    <dgm:cxn modelId="{BEA023B0-343F-4E16-B74C-8243AF94ECB5}" type="presOf" srcId="{291090A8-2D67-44F2-B950-4C14E3AC096C}" destId="{2C001733-6A69-4698-8554-6688652C59F2}" srcOrd="0" destOrd="0" presId="urn:microsoft.com/office/officeart/2005/8/layout/bProcess4"/>
    <dgm:cxn modelId="{E200D4BA-FC47-44A4-A87E-41459A0B4B81}" srcId="{5385F157-B112-4357-9399-1EA922482B68}" destId="{412B9E05-9862-4CFC-BFA2-8E8AAC0D5446}" srcOrd="5" destOrd="0" parTransId="{EC0245BD-8AC5-498E-909B-2A9BA402D74C}" sibTransId="{CBBF3150-DF04-4622-BAE8-49A2E3F5A0A6}"/>
    <dgm:cxn modelId="{9AE432CB-E35A-4FC7-98E5-211E8A2DC473}" type="presOf" srcId="{9DFF2732-85EA-4AA9-AB3A-286B928CA5C5}" destId="{F0782FBF-EA59-4AF0-AB2E-703C8756044D}" srcOrd="0" destOrd="0" presId="urn:microsoft.com/office/officeart/2005/8/layout/bProcess4"/>
    <dgm:cxn modelId="{858FA7CE-6718-4F41-A98C-37AA2620030B}" type="presOf" srcId="{AD475DA6-4043-40DE-A2F5-EA6B72C6D13B}" destId="{82E4E640-3486-403B-9D55-A53121F219F2}" srcOrd="0" destOrd="0" presId="urn:microsoft.com/office/officeart/2005/8/layout/bProcess4"/>
    <dgm:cxn modelId="{F21959DA-39F8-46CA-BD50-6CA1B04C4CEB}" type="presOf" srcId="{5385F157-B112-4357-9399-1EA922482B68}" destId="{73C7DCD8-EECB-467A-82E9-8322A1AC5B4B}" srcOrd="0" destOrd="0" presId="urn:microsoft.com/office/officeart/2005/8/layout/bProcess4"/>
    <dgm:cxn modelId="{641877F0-7C15-4309-8F5F-91E75A1BB698}" type="presOf" srcId="{27A574EC-ECEB-46D0-9E1D-336BCEE5F406}" destId="{F90D5050-465D-4C1B-96F1-2EE1A11C9833}" srcOrd="0" destOrd="0" presId="urn:microsoft.com/office/officeart/2005/8/layout/bProcess4"/>
    <dgm:cxn modelId="{2753A1DC-5181-4B85-9E5D-77B9C9C17DF1}" type="presParOf" srcId="{73C7DCD8-EECB-467A-82E9-8322A1AC5B4B}" destId="{B929BE04-516E-4B96-B660-7678D8C298D6}" srcOrd="0" destOrd="0" presId="urn:microsoft.com/office/officeart/2005/8/layout/bProcess4"/>
    <dgm:cxn modelId="{F83CBD67-B1BF-4318-93C6-B6423C297CCA}" type="presParOf" srcId="{B929BE04-516E-4B96-B660-7678D8C298D6}" destId="{6C03095F-18C9-4ADC-BB8D-AB02A6DFA510}" srcOrd="0" destOrd="0" presId="urn:microsoft.com/office/officeart/2005/8/layout/bProcess4"/>
    <dgm:cxn modelId="{7CAF52D4-48B8-479D-8336-4FB403199992}" type="presParOf" srcId="{B929BE04-516E-4B96-B660-7678D8C298D6}" destId="{2339FC76-8910-42DD-9764-9D66079A8C64}" srcOrd="1" destOrd="0" presId="urn:microsoft.com/office/officeart/2005/8/layout/bProcess4"/>
    <dgm:cxn modelId="{EBCA4211-C99D-498F-A0A9-4A9F32751C28}" type="presParOf" srcId="{73C7DCD8-EECB-467A-82E9-8322A1AC5B4B}" destId="{4F54ADA3-6F38-45CC-8E2D-446C14C3F7B9}" srcOrd="1" destOrd="0" presId="urn:microsoft.com/office/officeart/2005/8/layout/bProcess4"/>
    <dgm:cxn modelId="{82C38CF6-6B4B-4FFF-8CAA-0EC316F36ECC}" type="presParOf" srcId="{73C7DCD8-EECB-467A-82E9-8322A1AC5B4B}" destId="{38FAA01A-E171-469F-A47A-7B1522652044}" srcOrd="2" destOrd="0" presId="urn:microsoft.com/office/officeart/2005/8/layout/bProcess4"/>
    <dgm:cxn modelId="{0DA67E6D-7221-4692-AD73-BEF90B3B4461}" type="presParOf" srcId="{38FAA01A-E171-469F-A47A-7B1522652044}" destId="{9669DBCD-ADCC-4819-BF56-44230DF8B6D2}" srcOrd="0" destOrd="0" presId="urn:microsoft.com/office/officeart/2005/8/layout/bProcess4"/>
    <dgm:cxn modelId="{743EFEC8-5CE7-4AE5-9668-DD7FD59E8B95}" type="presParOf" srcId="{38FAA01A-E171-469F-A47A-7B1522652044}" destId="{FB02F162-5E08-46A8-9F55-8A1402E47A3E}" srcOrd="1" destOrd="0" presId="urn:microsoft.com/office/officeart/2005/8/layout/bProcess4"/>
    <dgm:cxn modelId="{B06C6AF0-517B-4EDB-966C-4A9EC641AAF5}" type="presParOf" srcId="{73C7DCD8-EECB-467A-82E9-8322A1AC5B4B}" destId="{F0782FBF-EA59-4AF0-AB2E-703C8756044D}" srcOrd="3" destOrd="0" presId="urn:microsoft.com/office/officeart/2005/8/layout/bProcess4"/>
    <dgm:cxn modelId="{85275445-430E-4B46-B76F-D05DEC8F69D3}" type="presParOf" srcId="{73C7DCD8-EECB-467A-82E9-8322A1AC5B4B}" destId="{37002B72-D243-4DB4-90EE-4A8461291DD0}" srcOrd="4" destOrd="0" presId="urn:microsoft.com/office/officeart/2005/8/layout/bProcess4"/>
    <dgm:cxn modelId="{A27443F8-D7BA-48EC-B695-F78878863C06}" type="presParOf" srcId="{37002B72-D243-4DB4-90EE-4A8461291DD0}" destId="{4374D771-014D-475F-AA23-DD66F7C31D61}" srcOrd="0" destOrd="0" presId="urn:microsoft.com/office/officeart/2005/8/layout/bProcess4"/>
    <dgm:cxn modelId="{0DFB34B5-B2BB-4B17-9F17-12AB5023ADB7}" type="presParOf" srcId="{37002B72-D243-4DB4-90EE-4A8461291DD0}" destId="{3C0801CB-058C-47F3-B265-A348842A81DA}" srcOrd="1" destOrd="0" presId="urn:microsoft.com/office/officeart/2005/8/layout/bProcess4"/>
    <dgm:cxn modelId="{D69F4D32-F66F-44C2-B03A-AC8A3EEF13E9}" type="presParOf" srcId="{73C7DCD8-EECB-467A-82E9-8322A1AC5B4B}" destId="{F90D5050-465D-4C1B-96F1-2EE1A11C9833}" srcOrd="5" destOrd="0" presId="urn:microsoft.com/office/officeart/2005/8/layout/bProcess4"/>
    <dgm:cxn modelId="{10CF2D2F-08F7-4E15-888B-820E39DFF198}" type="presParOf" srcId="{73C7DCD8-EECB-467A-82E9-8322A1AC5B4B}" destId="{787C6151-1C1E-48A0-AF10-B3B484E09B61}" srcOrd="6" destOrd="0" presId="urn:microsoft.com/office/officeart/2005/8/layout/bProcess4"/>
    <dgm:cxn modelId="{39BE1D9D-2154-400B-917A-CB7A8E8DBACB}" type="presParOf" srcId="{787C6151-1C1E-48A0-AF10-B3B484E09B61}" destId="{48D36229-8D06-4825-B173-B4FB9C07CDE3}" srcOrd="0" destOrd="0" presId="urn:microsoft.com/office/officeart/2005/8/layout/bProcess4"/>
    <dgm:cxn modelId="{D193EE3D-3CA7-486B-9EAC-9A717E1630B7}" type="presParOf" srcId="{787C6151-1C1E-48A0-AF10-B3B484E09B61}" destId="{F5A82E94-EDA7-419D-A8CB-AA179E59684C}" srcOrd="1" destOrd="0" presId="urn:microsoft.com/office/officeart/2005/8/layout/bProcess4"/>
    <dgm:cxn modelId="{F4E007F0-D8C6-4EAB-BB34-8A4C2D9CFBFF}" type="presParOf" srcId="{73C7DCD8-EECB-467A-82E9-8322A1AC5B4B}" destId="{DC34F9AF-26F8-44CE-A84F-93AF0E82CAD3}" srcOrd="7" destOrd="0" presId="urn:microsoft.com/office/officeart/2005/8/layout/bProcess4"/>
    <dgm:cxn modelId="{8771A444-BE3C-4021-A17A-7E9DC5719C97}" type="presParOf" srcId="{73C7DCD8-EECB-467A-82E9-8322A1AC5B4B}" destId="{2E982787-A620-43CC-B618-B46530ADB17F}" srcOrd="8" destOrd="0" presId="urn:microsoft.com/office/officeart/2005/8/layout/bProcess4"/>
    <dgm:cxn modelId="{34ADFEA7-5886-4595-AA25-14EFB75C4125}" type="presParOf" srcId="{2E982787-A620-43CC-B618-B46530ADB17F}" destId="{42C413F0-D1EC-434B-BD00-D486ED788DB4}" srcOrd="0" destOrd="0" presId="urn:microsoft.com/office/officeart/2005/8/layout/bProcess4"/>
    <dgm:cxn modelId="{92326C57-6ED4-49E7-9F98-0C963947FE45}" type="presParOf" srcId="{2E982787-A620-43CC-B618-B46530ADB17F}" destId="{8D674AF6-DC5A-4773-B538-287B75273C2D}" srcOrd="1" destOrd="0" presId="urn:microsoft.com/office/officeart/2005/8/layout/bProcess4"/>
    <dgm:cxn modelId="{37190052-40DB-4680-89E0-59B1215C8F7E}" type="presParOf" srcId="{73C7DCD8-EECB-467A-82E9-8322A1AC5B4B}" destId="{EEA863E5-4AAD-4233-BF3B-4F88C9AF2464}" srcOrd="9" destOrd="0" presId="urn:microsoft.com/office/officeart/2005/8/layout/bProcess4"/>
    <dgm:cxn modelId="{5D56EFAD-DDA6-4D35-A5B9-548290444720}" type="presParOf" srcId="{73C7DCD8-EECB-467A-82E9-8322A1AC5B4B}" destId="{515F2B32-6528-48CD-865D-B1137433A5AC}" srcOrd="10" destOrd="0" presId="urn:microsoft.com/office/officeart/2005/8/layout/bProcess4"/>
    <dgm:cxn modelId="{9FBAE419-6D80-4EBD-A5C6-422479AE25E8}" type="presParOf" srcId="{515F2B32-6528-48CD-865D-B1137433A5AC}" destId="{C2A2DBE5-D867-43EF-BCA0-E110EB83FF0E}" srcOrd="0" destOrd="0" presId="urn:microsoft.com/office/officeart/2005/8/layout/bProcess4"/>
    <dgm:cxn modelId="{BCFBD848-9724-49B0-892C-79AE396D01CB}" type="presParOf" srcId="{515F2B32-6528-48CD-865D-B1137433A5AC}" destId="{A14D0F69-76B5-4368-BD4A-83422697BC7F}" srcOrd="1" destOrd="0" presId="urn:microsoft.com/office/officeart/2005/8/layout/bProcess4"/>
    <dgm:cxn modelId="{DE3BFCE5-58FC-419F-8FA4-1A3D79EB6E56}" type="presParOf" srcId="{73C7DCD8-EECB-467A-82E9-8322A1AC5B4B}" destId="{3F70C177-E324-4CEA-A9D0-B9330765091A}" srcOrd="11" destOrd="0" presId="urn:microsoft.com/office/officeart/2005/8/layout/bProcess4"/>
    <dgm:cxn modelId="{0583197B-696F-48CA-BC0A-75C7117C5D90}" type="presParOf" srcId="{73C7DCD8-EECB-467A-82E9-8322A1AC5B4B}" destId="{572A1A3B-69FE-4729-8580-773F339DBA4E}" srcOrd="12" destOrd="0" presId="urn:microsoft.com/office/officeart/2005/8/layout/bProcess4"/>
    <dgm:cxn modelId="{F86832A2-20DC-47CB-BC7A-8586116FD516}" type="presParOf" srcId="{572A1A3B-69FE-4729-8580-773F339DBA4E}" destId="{93B3C2F1-77EC-4247-B6EF-CAA115331907}" srcOrd="0" destOrd="0" presId="urn:microsoft.com/office/officeart/2005/8/layout/bProcess4"/>
    <dgm:cxn modelId="{0C7E29E3-F5CC-4B05-A478-77CE7425293B}" type="presParOf" srcId="{572A1A3B-69FE-4729-8580-773F339DBA4E}" destId="{82E4E640-3486-403B-9D55-A53121F219F2}" srcOrd="1" destOrd="0" presId="urn:microsoft.com/office/officeart/2005/8/layout/bProcess4"/>
    <dgm:cxn modelId="{AC55754B-04D8-4148-805C-1CEA40F55438}" type="presParOf" srcId="{73C7DCD8-EECB-467A-82E9-8322A1AC5B4B}" destId="{D3FD32C1-DD71-4EF1-92F5-9F02DB230E9F}" srcOrd="13" destOrd="0" presId="urn:microsoft.com/office/officeart/2005/8/layout/bProcess4"/>
    <dgm:cxn modelId="{7C8081AE-1C65-49BB-AB48-4B65FCF37445}" type="presParOf" srcId="{73C7DCD8-EECB-467A-82E9-8322A1AC5B4B}" destId="{13779768-C44B-4C9A-BD5F-BCF01858406B}" srcOrd="14" destOrd="0" presId="urn:microsoft.com/office/officeart/2005/8/layout/bProcess4"/>
    <dgm:cxn modelId="{BDDE569A-C0AC-4FDC-8DE0-213C978B4AE3}" type="presParOf" srcId="{13779768-C44B-4C9A-BD5F-BCF01858406B}" destId="{50F0981B-72D6-49FB-9964-21F0518DDDF7}" srcOrd="0" destOrd="0" presId="urn:microsoft.com/office/officeart/2005/8/layout/bProcess4"/>
    <dgm:cxn modelId="{09849B6D-09AC-448A-95F3-A996DB5D7A24}" type="presParOf" srcId="{13779768-C44B-4C9A-BD5F-BCF01858406B}" destId="{2C001733-6A69-4698-8554-6688652C59F2}"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385F157-B112-4357-9399-1EA922482B68}" type="doc">
      <dgm:prSet loTypeId="urn:microsoft.com/office/officeart/2008/layout/VerticalCurvedList" loCatId="list" qsTypeId="urn:microsoft.com/office/officeart/2005/8/quickstyle/simple4" qsCatId="simple" csTypeId="urn:microsoft.com/office/officeart/2005/8/colors/colorful1" csCatId="colorful" phldr="1"/>
      <dgm:spPr/>
      <dgm:t>
        <a:bodyPr/>
        <a:lstStyle/>
        <a:p>
          <a:endParaRPr lang="en-GB"/>
        </a:p>
      </dgm:t>
    </dgm:pt>
    <dgm:pt modelId="{E28A7F56-AD1F-4C8B-8CDC-C040E5780CA4}">
      <dgm:prSet custT="1"/>
      <dgm:spPr/>
      <dgm:t>
        <a:bodyPr/>
        <a:lstStyle/>
        <a:p>
          <a:r>
            <a:rPr lang="en-GB" sz="1600" dirty="0">
              <a:latin typeface="+mj-lt"/>
              <a:cs typeface="Times New Roman" panose="02020603050405020304" pitchFamily="18" charset="0"/>
            </a:rPr>
            <a:t>“IP Inclusive is the only organisation enhancing the sense of community and the values of respect and openness amongst IP professionals. It brings together IP professionals sharing these values and supports underrepresented groups - I think it is vital for it to continue. “</a:t>
          </a:r>
          <a:endParaRPr lang="en-GB" sz="1600" dirty="0">
            <a:latin typeface="+mj-lt"/>
            <a:ea typeface="Aptos" panose="020B0004020202020204" pitchFamily="34" charset="0"/>
            <a:cs typeface="Times New Roman" panose="02020603050405020304" pitchFamily="18" charset="0"/>
          </a:endParaRPr>
        </a:p>
      </dgm:t>
      <dgm:extLst>
        <a:ext uri="{E40237B7-FDA0-4F09-8148-C483321AD2D9}">
          <dgm14:cNvPr xmlns:dgm14="http://schemas.microsoft.com/office/drawing/2010/diagram" id="0" name="" descr="“IP Inclusive is the only organisation enhancing the sense of community and the values of respect and openness amongst IP professionals. It brings together IP professionals sharing these values and supports underrepresented groups - I think it is vital for it to continue. “&#10;“I am glad the Careers in Ideas programme exists to open doors to the future generation, it is also absolutely vital.”&#10;“IP Inclusive sets a standard and encourages everyone to improve.  Without it, I consider that the profession would be worse off.”&#10;“IP Inclusive provides an organised voice and place for like-minded IP practitioners to take collective action.”&#10;“It has made me feel supported in my role as EDI Partner at my firm, with a sense of the community and profession as a whole working together towards a common goal rather than individuals trying to make a difference on their own.” "/>
        </a:ext>
      </dgm:extLst>
    </dgm:pt>
    <dgm:pt modelId="{95F23471-38E1-4F32-ADED-19E0D34496F0}" type="parTrans" cxnId="{B1595E0B-5494-4FDD-96A2-623A8FB892D5}">
      <dgm:prSet/>
      <dgm:spPr/>
      <dgm:t>
        <a:bodyPr/>
        <a:lstStyle/>
        <a:p>
          <a:endParaRPr lang="en-GB" sz="1600">
            <a:latin typeface="+mj-lt"/>
          </a:endParaRPr>
        </a:p>
      </dgm:t>
    </dgm:pt>
    <dgm:pt modelId="{62BD2E51-F246-470C-8082-92C22064B5B0}" type="sibTrans" cxnId="{B1595E0B-5494-4FDD-96A2-623A8FB892D5}">
      <dgm:prSet/>
      <dgm:spPr/>
      <dgm:t>
        <a:bodyPr/>
        <a:lstStyle/>
        <a:p>
          <a:endParaRPr lang="en-GB" sz="1600">
            <a:latin typeface="+mj-lt"/>
          </a:endParaRPr>
        </a:p>
      </dgm:t>
    </dgm:pt>
    <dgm:pt modelId="{F7843BFF-6595-4EDF-9DBB-64FFAD683F7F}">
      <dgm:prSet custT="1"/>
      <dgm:spPr/>
      <dgm:t>
        <a:bodyPr/>
        <a:lstStyle/>
        <a:p>
          <a:r>
            <a:rPr lang="en-GB" sz="1600" dirty="0">
              <a:latin typeface="+mj-lt"/>
              <a:cs typeface="Times New Roman" panose="02020603050405020304" pitchFamily="18" charset="0"/>
            </a:rPr>
            <a:t>“IP Inclusive provides an organised voice and place for like-minded IP practitioners to take collective action.”</a:t>
          </a:r>
        </a:p>
      </dgm:t>
      <dgm:extLst>
        <a:ext uri="{E40237B7-FDA0-4F09-8148-C483321AD2D9}">
          <dgm14:cNvPr xmlns:dgm14="http://schemas.microsoft.com/office/drawing/2010/diagram" id="0" name="" descr="“IP Inclusive is the only organisation enhancing the sense of community and the values of respect and openness amongst IP professionals. It brings together IP professionals sharing these values and supports underrepresented groups - I think it is vital for it to continue. “&#10;“I am glad the Careers in Ideas programme exists to open doors to the future generation, it is also absolutely vital.”&#10;“IP Inclusive sets a standard and encourages everyone to improve.  Without it, I consider that the profession would be worse off.”&#10;“IP Inclusive provides an organised voice and place for like-minded IP practitioners to take collective action.”&#10;“It has made me feel supported in my role as EDI Partner at my firm, with a sense of the community and profession as a whole working together towards a common goal rather than individuals trying to make a difference on their own.” "/>
        </a:ext>
      </dgm:extLst>
    </dgm:pt>
    <dgm:pt modelId="{C2D4AFF6-3CC3-42D4-A38A-11471E01D995}" type="parTrans" cxnId="{2767116C-797D-4123-A38C-5504ED296E3B}">
      <dgm:prSet/>
      <dgm:spPr/>
      <dgm:t>
        <a:bodyPr/>
        <a:lstStyle/>
        <a:p>
          <a:endParaRPr lang="en-GB" sz="1600">
            <a:latin typeface="+mj-lt"/>
          </a:endParaRPr>
        </a:p>
      </dgm:t>
    </dgm:pt>
    <dgm:pt modelId="{3622300D-167E-44A9-A28F-706C2244B66E}" type="sibTrans" cxnId="{2767116C-797D-4123-A38C-5504ED296E3B}">
      <dgm:prSet/>
      <dgm:spPr/>
      <dgm:t>
        <a:bodyPr/>
        <a:lstStyle/>
        <a:p>
          <a:endParaRPr lang="en-GB" sz="1600">
            <a:latin typeface="+mj-lt"/>
          </a:endParaRPr>
        </a:p>
      </dgm:t>
    </dgm:pt>
    <dgm:pt modelId="{AF0B8320-CD2B-4132-978D-A5744AC05AEB}">
      <dgm:prSet custT="1"/>
      <dgm:spPr/>
      <dgm:t>
        <a:bodyPr/>
        <a:lstStyle/>
        <a:p>
          <a:r>
            <a:rPr lang="en-GB" sz="1600" b="0" i="0" u="none" strike="noStrike" dirty="0">
              <a:effectLst/>
              <a:latin typeface="+mj-lt"/>
            </a:rPr>
            <a:t>“It has made me feel supported in my role as EDI Partner at my firm, with a sense of the community and profession as a whole working together towards a common goal rather than individuals trying to make a difference on their own.” </a:t>
          </a:r>
          <a:endParaRPr lang="en-GB" sz="1600" dirty="0">
            <a:latin typeface="+mj-lt"/>
            <a:cs typeface="Times New Roman" panose="02020603050405020304" pitchFamily="18" charset="0"/>
          </a:endParaRPr>
        </a:p>
      </dgm:t>
      <dgm:extLst>
        <a:ext uri="{E40237B7-FDA0-4F09-8148-C483321AD2D9}">
          <dgm14:cNvPr xmlns:dgm14="http://schemas.microsoft.com/office/drawing/2010/diagram" id="0" name="" descr="“IP Inclusive is the only organisation enhancing the sense of community and the values of respect and openness amongst IP professionals. It brings together IP professionals sharing these values and supports underrepresented groups - I think it is vital for it to continue. “&#10;“I am glad the Careers in Ideas programme exists to open doors to the future generation, it is also absolutely vital.”&#10;“IP Inclusive sets a standard and encourages everyone to improve.  Without it, I consider that the profession would be worse off.”&#10;“IP Inclusive provides an organised voice and place for like-minded IP practitioners to take collective action.”&#10;“It has made me feel supported in my role as EDI Partner at my firm, with a sense of the community and profession as a whole working together towards a common goal rather than individuals trying to make a difference on their own.” "/>
        </a:ext>
      </dgm:extLst>
    </dgm:pt>
    <dgm:pt modelId="{68B01E3A-D18E-4FEB-B6D2-37ED90075407}" type="parTrans" cxnId="{7D06A37C-369A-416F-92AB-0135D7402797}">
      <dgm:prSet/>
      <dgm:spPr/>
      <dgm:t>
        <a:bodyPr/>
        <a:lstStyle/>
        <a:p>
          <a:endParaRPr lang="en-GB" sz="1600">
            <a:latin typeface="+mj-lt"/>
          </a:endParaRPr>
        </a:p>
      </dgm:t>
    </dgm:pt>
    <dgm:pt modelId="{0F789D0B-B9E8-40DC-95BD-C346915AE3C4}" type="sibTrans" cxnId="{7D06A37C-369A-416F-92AB-0135D7402797}">
      <dgm:prSet/>
      <dgm:spPr/>
      <dgm:t>
        <a:bodyPr/>
        <a:lstStyle/>
        <a:p>
          <a:endParaRPr lang="en-GB" sz="1600">
            <a:latin typeface="+mj-lt"/>
          </a:endParaRPr>
        </a:p>
      </dgm:t>
    </dgm:pt>
    <dgm:pt modelId="{476A1ED7-9D5A-4373-A9A7-A817E5FCA167}">
      <dgm:prSet custT="1"/>
      <dgm:spPr/>
      <dgm:t>
        <a:bodyPr/>
        <a:lstStyle/>
        <a:p>
          <a:r>
            <a:rPr lang="en-GB" sz="1600" dirty="0">
              <a:latin typeface="+mj-lt"/>
              <a:cs typeface="Times New Roman" panose="02020603050405020304" pitchFamily="18" charset="0"/>
            </a:rPr>
            <a:t>“I am glad the Careers in Ideas programme exists to open doors to the future generation, it is also absolutely vital.”</a:t>
          </a:r>
          <a:endParaRPr lang="en-GB" sz="1600" dirty="0">
            <a:latin typeface="+mj-lt"/>
            <a:ea typeface="Aptos" panose="020B0004020202020204" pitchFamily="34" charset="0"/>
            <a:cs typeface="Times New Roman" panose="02020603050405020304" pitchFamily="18" charset="0"/>
          </a:endParaRPr>
        </a:p>
      </dgm:t>
      <dgm:extLst>
        <a:ext uri="{E40237B7-FDA0-4F09-8148-C483321AD2D9}">
          <dgm14:cNvPr xmlns:dgm14="http://schemas.microsoft.com/office/drawing/2010/diagram" id="0" name="" descr="“IP Inclusive is the only organisation enhancing the sense of community and the values of respect and openness amongst IP professionals. It brings together IP professionals sharing these values and supports underrepresented groups - I think it is vital for it to continue. “&#10;“I am glad the Careers in Ideas programme exists to open doors to the future generation, it is also absolutely vital.”&#10;“IP Inclusive sets a standard and encourages everyone to improve.  Without it, I consider that the profession would be worse off.”&#10;“IP Inclusive provides an organised voice and place for like-minded IP practitioners to take collective action.”&#10;“It has made me feel supported in my role as EDI Partner at my firm, with a sense of the community and profession as a whole working together towards a common goal rather than individuals trying to make a difference on their own.” "/>
        </a:ext>
      </dgm:extLst>
    </dgm:pt>
    <dgm:pt modelId="{8D90FE69-B313-49BD-B78D-EF2881A49B0A}" type="parTrans" cxnId="{E139468F-D523-4224-9FF9-FB03FDA4FD90}">
      <dgm:prSet/>
      <dgm:spPr/>
      <dgm:t>
        <a:bodyPr/>
        <a:lstStyle/>
        <a:p>
          <a:endParaRPr lang="en-GB" sz="1600">
            <a:latin typeface="+mj-lt"/>
          </a:endParaRPr>
        </a:p>
      </dgm:t>
    </dgm:pt>
    <dgm:pt modelId="{96D1DC2A-191F-43D5-8545-76A7247167EA}" type="sibTrans" cxnId="{E139468F-D523-4224-9FF9-FB03FDA4FD90}">
      <dgm:prSet/>
      <dgm:spPr/>
      <dgm:t>
        <a:bodyPr/>
        <a:lstStyle/>
        <a:p>
          <a:endParaRPr lang="en-GB" sz="1600">
            <a:latin typeface="+mj-lt"/>
          </a:endParaRPr>
        </a:p>
      </dgm:t>
    </dgm:pt>
    <dgm:pt modelId="{ECCED8FB-68BE-40F2-B17E-4E8BB15A7939}">
      <dgm:prSet custT="1"/>
      <dgm:spPr/>
      <dgm:t>
        <a:bodyPr/>
        <a:lstStyle/>
        <a:p>
          <a:r>
            <a:rPr lang="en-GB" sz="1600" dirty="0">
              <a:latin typeface="+mj-lt"/>
              <a:cs typeface="Times New Roman" panose="02020603050405020304" pitchFamily="18" charset="0"/>
            </a:rPr>
            <a:t>“IP Inclusive sets a standard and encourages everyone to improve.  Without it, I consider that the profession would be worse off.”</a:t>
          </a:r>
          <a:endParaRPr lang="en-GB" sz="1600" dirty="0">
            <a:latin typeface="+mj-lt"/>
            <a:ea typeface="Aptos" panose="020B0004020202020204" pitchFamily="34" charset="0"/>
            <a:cs typeface="Times New Roman" panose="02020603050405020304" pitchFamily="18" charset="0"/>
          </a:endParaRPr>
        </a:p>
      </dgm:t>
      <dgm:extLst>
        <a:ext uri="{E40237B7-FDA0-4F09-8148-C483321AD2D9}">
          <dgm14:cNvPr xmlns:dgm14="http://schemas.microsoft.com/office/drawing/2010/diagram" id="0" name="" descr="“IP Inclusive is the only organisation enhancing the sense of community and the values of respect and openness amongst IP professionals. It brings together IP professionals sharing these values and supports underrepresented groups - I think it is vital for it to continue. “&#10;“I am glad the Careers in Ideas programme exists to open doors to the future generation, it is also absolutely vital.”&#10;“IP Inclusive sets a standard and encourages everyone to improve.  Without it, I consider that the profession would be worse off.”&#10;“IP Inclusive provides an organised voice and place for like-minded IP practitioners to take collective action.”&#10;“It has made me feel supported in my role as EDI Partner at my firm, with a sense of the community and profession as a whole working together towards a common goal rather than individuals trying to make a difference on their own.” "/>
        </a:ext>
      </dgm:extLst>
    </dgm:pt>
    <dgm:pt modelId="{E31E241E-5361-4C21-B65B-2F5C158DD9FC}" type="sibTrans" cxnId="{3A9444E5-0D26-4A41-97E3-6ACCBD2551C4}">
      <dgm:prSet/>
      <dgm:spPr/>
      <dgm:t>
        <a:bodyPr/>
        <a:lstStyle/>
        <a:p>
          <a:endParaRPr lang="en-GB" sz="1600">
            <a:latin typeface="+mj-lt"/>
          </a:endParaRPr>
        </a:p>
      </dgm:t>
    </dgm:pt>
    <dgm:pt modelId="{5A1DDD1F-E09D-4D0D-8C9D-1FB9E2D8B158}" type="parTrans" cxnId="{3A9444E5-0D26-4A41-97E3-6ACCBD2551C4}">
      <dgm:prSet/>
      <dgm:spPr/>
      <dgm:t>
        <a:bodyPr/>
        <a:lstStyle/>
        <a:p>
          <a:endParaRPr lang="en-GB" sz="1600">
            <a:latin typeface="+mj-lt"/>
          </a:endParaRPr>
        </a:p>
      </dgm:t>
    </dgm:pt>
    <dgm:pt modelId="{00D93096-1312-48D8-B5E4-4C3A89A595B4}" type="pres">
      <dgm:prSet presAssocID="{5385F157-B112-4357-9399-1EA922482B68}" presName="Name0" presStyleCnt="0">
        <dgm:presLayoutVars>
          <dgm:chMax val="7"/>
          <dgm:chPref val="7"/>
          <dgm:dir/>
        </dgm:presLayoutVars>
      </dgm:prSet>
      <dgm:spPr/>
    </dgm:pt>
    <dgm:pt modelId="{0A0641BD-5EBB-4665-8845-57FC7B9A17FA}" type="pres">
      <dgm:prSet presAssocID="{5385F157-B112-4357-9399-1EA922482B68}" presName="Name1" presStyleCnt="0"/>
      <dgm:spPr/>
    </dgm:pt>
    <dgm:pt modelId="{A586E6BC-4815-43C6-BBF5-8FBD5AB4421E}" type="pres">
      <dgm:prSet presAssocID="{5385F157-B112-4357-9399-1EA922482B68}" presName="cycle" presStyleCnt="0"/>
      <dgm:spPr/>
    </dgm:pt>
    <dgm:pt modelId="{6EDAA037-4D6A-4932-AEAA-EEEADAC942D4}" type="pres">
      <dgm:prSet presAssocID="{5385F157-B112-4357-9399-1EA922482B68}" presName="srcNode" presStyleLbl="node1" presStyleIdx="0" presStyleCnt="5"/>
      <dgm:spPr/>
    </dgm:pt>
    <dgm:pt modelId="{A3828166-7B4C-49DD-A7C1-8AF02401A5D3}" type="pres">
      <dgm:prSet presAssocID="{5385F157-B112-4357-9399-1EA922482B68}" presName="conn" presStyleLbl="parChTrans1D2" presStyleIdx="0" presStyleCnt="1"/>
      <dgm:spPr/>
    </dgm:pt>
    <dgm:pt modelId="{70918B6A-06B3-4F54-B74A-6FEED0137DFC}" type="pres">
      <dgm:prSet presAssocID="{5385F157-B112-4357-9399-1EA922482B68}" presName="extraNode" presStyleLbl="node1" presStyleIdx="0" presStyleCnt="5"/>
      <dgm:spPr/>
    </dgm:pt>
    <dgm:pt modelId="{142AA832-C6E7-473B-B377-BD50B96728E3}" type="pres">
      <dgm:prSet presAssocID="{5385F157-B112-4357-9399-1EA922482B68}" presName="dstNode" presStyleLbl="node1" presStyleIdx="0" presStyleCnt="5"/>
      <dgm:spPr/>
    </dgm:pt>
    <dgm:pt modelId="{E3B2609A-9374-48F7-A378-EE87F1A4E83B}" type="pres">
      <dgm:prSet presAssocID="{E28A7F56-AD1F-4C8B-8CDC-C040E5780CA4}" presName="text_1" presStyleLbl="node1" presStyleIdx="0" presStyleCnt="5">
        <dgm:presLayoutVars>
          <dgm:bulletEnabled val="1"/>
        </dgm:presLayoutVars>
      </dgm:prSet>
      <dgm:spPr/>
    </dgm:pt>
    <dgm:pt modelId="{2A628213-F3DE-40D1-BE9E-539213D6E622}" type="pres">
      <dgm:prSet presAssocID="{E28A7F56-AD1F-4C8B-8CDC-C040E5780CA4}" presName="accent_1" presStyleCnt="0"/>
      <dgm:spPr/>
    </dgm:pt>
    <dgm:pt modelId="{0C2B8F22-4A87-4758-AACC-24B299202A61}" type="pres">
      <dgm:prSet presAssocID="{E28A7F56-AD1F-4C8B-8CDC-C040E5780CA4}" presName="accentRepeatNode" presStyleLbl="solidFgAcc1" presStyleIdx="0" presStyleCnt="5"/>
      <dgm:spPr/>
    </dgm:pt>
    <dgm:pt modelId="{44550B31-7AF8-4DE1-81ED-66626330596A}" type="pres">
      <dgm:prSet presAssocID="{476A1ED7-9D5A-4373-A9A7-A817E5FCA167}" presName="text_2" presStyleLbl="node1" presStyleIdx="1" presStyleCnt="5">
        <dgm:presLayoutVars>
          <dgm:bulletEnabled val="1"/>
        </dgm:presLayoutVars>
      </dgm:prSet>
      <dgm:spPr/>
    </dgm:pt>
    <dgm:pt modelId="{8FCD3A0A-CA20-4059-82BD-18CC2287D41D}" type="pres">
      <dgm:prSet presAssocID="{476A1ED7-9D5A-4373-A9A7-A817E5FCA167}" presName="accent_2" presStyleCnt="0"/>
      <dgm:spPr/>
    </dgm:pt>
    <dgm:pt modelId="{047C82B6-3D88-4BEE-8DCF-7F136E0ED10D}" type="pres">
      <dgm:prSet presAssocID="{476A1ED7-9D5A-4373-A9A7-A817E5FCA167}" presName="accentRepeatNode" presStyleLbl="solidFgAcc1" presStyleIdx="1" presStyleCnt="5"/>
      <dgm:spPr/>
    </dgm:pt>
    <dgm:pt modelId="{20B4FACF-B241-4200-9DBF-0BA7F0FD77EA}" type="pres">
      <dgm:prSet presAssocID="{ECCED8FB-68BE-40F2-B17E-4E8BB15A7939}" presName="text_3" presStyleLbl="node1" presStyleIdx="2" presStyleCnt="5">
        <dgm:presLayoutVars>
          <dgm:bulletEnabled val="1"/>
        </dgm:presLayoutVars>
      </dgm:prSet>
      <dgm:spPr/>
    </dgm:pt>
    <dgm:pt modelId="{7F4F0875-BB56-4762-B3F6-9F66CB33E094}" type="pres">
      <dgm:prSet presAssocID="{ECCED8FB-68BE-40F2-B17E-4E8BB15A7939}" presName="accent_3" presStyleCnt="0"/>
      <dgm:spPr/>
    </dgm:pt>
    <dgm:pt modelId="{9A83E3E2-DCCB-4D2E-B007-C477FC8389B8}" type="pres">
      <dgm:prSet presAssocID="{ECCED8FB-68BE-40F2-B17E-4E8BB15A7939}" presName="accentRepeatNode" presStyleLbl="solidFgAcc1" presStyleIdx="2" presStyleCnt="5"/>
      <dgm:spPr/>
    </dgm:pt>
    <dgm:pt modelId="{2460E989-76CC-407F-ADC1-932E9B224CFA}" type="pres">
      <dgm:prSet presAssocID="{F7843BFF-6595-4EDF-9DBB-64FFAD683F7F}" presName="text_4" presStyleLbl="node1" presStyleIdx="3" presStyleCnt="5">
        <dgm:presLayoutVars>
          <dgm:bulletEnabled val="1"/>
        </dgm:presLayoutVars>
      </dgm:prSet>
      <dgm:spPr/>
    </dgm:pt>
    <dgm:pt modelId="{053035FE-FCA0-4BED-94E9-A2C51D6ED323}" type="pres">
      <dgm:prSet presAssocID="{F7843BFF-6595-4EDF-9DBB-64FFAD683F7F}" presName="accent_4" presStyleCnt="0"/>
      <dgm:spPr/>
    </dgm:pt>
    <dgm:pt modelId="{89E12C1C-B72E-4925-B7D9-C4DE0444B235}" type="pres">
      <dgm:prSet presAssocID="{F7843BFF-6595-4EDF-9DBB-64FFAD683F7F}" presName="accentRepeatNode" presStyleLbl="solidFgAcc1" presStyleIdx="3" presStyleCnt="5"/>
      <dgm:spPr/>
    </dgm:pt>
    <dgm:pt modelId="{55E14F1E-4082-4DD8-B011-4665BD4EC8FA}" type="pres">
      <dgm:prSet presAssocID="{AF0B8320-CD2B-4132-978D-A5744AC05AEB}" presName="text_5" presStyleLbl="node1" presStyleIdx="4" presStyleCnt="5">
        <dgm:presLayoutVars>
          <dgm:bulletEnabled val="1"/>
        </dgm:presLayoutVars>
      </dgm:prSet>
      <dgm:spPr/>
    </dgm:pt>
    <dgm:pt modelId="{DCAE0D3A-F7F3-44E5-AF52-5D44AEC7B3F6}" type="pres">
      <dgm:prSet presAssocID="{AF0B8320-CD2B-4132-978D-A5744AC05AEB}" presName="accent_5" presStyleCnt="0"/>
      <dgm:spPr/>
    </dgm:pt>
    <dgm:pt modelId="{247CD6B1-A9F2-414E-B808-446B59C3B0B2}" type="pres">
      <dgm:prSet presAssocID="{AF0B8320-CD2B-4132-978D-A5744AC05AEB}" presName="accentRepeatNode" presStyleLbl="solidFgAcc1" presStyleIdx="4" presStyleCnt="5"/>
      <dgm:spPr/>
    </dgm:pt>
  </dgm:ptLst>
  <dgm:cxnLst>
    <dgm:cxn modelId="{4A15E609-65F2-448C-8C16-B27BA457B19B}" type="presOf" srcId="{AF0B8320-CD2B-4132-978D-A5744AC05AEB}" destId="{55E14F1E-4082-4DD8-B011-4665BD4EC8FA}" srcOrd="0" destOrd="0" presId="urn:microsoft.com/office/officeart/2008/layout/VerticalCurvedList"/>
    <dgm:cxn modelId="{B1595E0B-5494-4FDD-96A2-623A8FB892D5}" srcId="{5385F157-B112-4357-9399-1EA922482B68}" destId="{E28A7F56-AD1F-4C8B-8CDC-C040E5780CA4}" srcOrd="0" destOrd="0" parTransId="{95F23471-38E1-4F32-ADED-19E0D34496F0}" sibTransId="{62BD2E51-F246-470C-8082-92C22064B5B0}"/>
    <dgm:cxn modelId="{84CBFF0B-CEE3-4441-A4C6-EE5D2C87A51D}" type="presOf" srcId="{5385F157-B112-4357-9399-1EA922482B68}" destId="{00D93096-1312-48D8-B5E4-4C3A89A595B4}" srcOrd="0" destOrd="0" presId="urn:microsoft.com/office/officeart/2008/layout/VerticalCurvedList"/>
    <dgm:cxn modelId="{7598972A-9E03-4D85-BFA0-F8B120D7C9CD}" type="presOf" srcId="{62BD2E51-F246-470C-8082-92C22064B5B0}" destId="{A3828166-7B4C-49DD-A7C1-8AF02401A5D3}" srcOrd="0" destOrd="0" presId="urn:microsoft.com/office/officeart/2008/layout/VerticalCurvedList"/>
    <dgm:cxn modelId="{B3453B46-7619-4B31-94BE-B4FF8B9855BA}" type="presOf" srcId="{F7843BFF-6595-4EDF-9DBB-64FFAD683F7F}" destId="{2460E989-76CC-407F-ADC1-932E9B224CFA}" srcOrd="0" destOrd="0" presId="urn:microsoft.com/office/officeart/2008/layout/VerticalCurvedList"/>
    <dgm:cxn modelId="{2767116C-797D-4123-A38C-5504ED296E3B}" srcId="{5385F157-B112-4357-9399-1EA922482B68}" destId="{F7843BFF-6595-4EDF-9DBB-64FFAD683F7F}" srcOrd="3" destOrd="0" parTransId="{C2D4AFF6-3CC3-42D4-A38A-11471E01D995}" sibTransId="{3622300D-167E-44A9-A28F-706C2244B66E}"/>
    <dgm:cxn modelId="{7D06A37C-369A-416F-92AB-0135D7402797}" srcId="{5385F157-B112-4357-9399-1EA922482B68}" destId="{AF0B8320-CD2B-4132-978D-A5744AC05AEB}" srcOrd="4" destOrd="0" parTransId="{68B01E3A-D18E-4FEB-B6D2-37ED90075407}" sibTransId="{0F789D0B-B9E8-40DC-95BD-C346915AE3C4}"/>
    <dgm:cxn modelId="{E139468F-D523-4224-9FF9-FB03FDA4FD90}" srcId="{5385F157-B112-4357-9399-1EA922482B68}" destId="{476A1ED7-9D5A-4373-A9A7-A817E5FCA167}" srcOrd="1" destOrd="0" parTransId="{8D90FE69-B313-49BD-B78D-EF2881A49B0A}" sibTransId="{96D1DC2A-191F-43D5-8545-76A7247167EA}"/>
    <dgm:cxn modelId="{D06C57A8-B4E6-4858-9131-B3DDF0DD380C}" type="presOf" srcId="{476A1ED7-9D5A-4373-A9A7-A817E5FCA167}" destId="{44550B31-7AF8-4DE1-81ED-66626330596A}" srcOrd="0" destOrd="0" presId="urn:microsoft.com/office/officeart/2008/layout/VerticalCurvedList"/>
    <dgm:cxn modelId="{706D6DE0-F12F-4647-AFCE-16A1EBE1A9FA}" type="presOf" srcId="{ECCED8FB-68BE-40F2-B17E-4E8BB15A7939}" destId="{20B4FACF-B241-4200-9DBF-0BA7F0FD77EA}" srcOrd="0" destOrd="0" presId="urn:microsoft.com/office/officeart/2008/layout/VerticalCurvedList"/>
    <dgm:cxn modelId="{3A9444E5-0D26-4A41-97E3-6ACCBD2551C4}" srcId="{5385F157-B112-4357-9399-1EA922482B68}" destId="{ECCED8FB-68BE-40F2-B17E-4E8BB15A7939}" srcOrd="2" destOrd="0" parTransId="{5A1DDD1F-E09D-4D0D-8C9D-1FB9E2D8B158}" sibTransId="{E31E241E-5361-4C21-B65B-2F5C158DD9FC}"/>
    <dgm:cxn modelId="{5D7BFDF9-F110-4E33-9824-5B37EE5F0834}" type="presOf" srcId="{E28A7F56-AD1F-4C8B-8CDC-C040E5780CA4}" destId="{E3B2609A-9374-48F7-A378-EE87F1A4E83B}" srcOrd="0" destOrd="0" presId="urn:microsoft.com/office/officeart/2008/layout/VerticalCurvedList"/>
    <dgm:cxn modelId="{AEB29392-0040-409F-B14A-80779E5EC618}" type="presParOf" srcId="{00D93096-1312-48D8-B5E4-4C3A89A595B4}" destId="{0A0641BD-5EBB-4665-8845-57FC7B9A17FA}" srcOrd="0" destOrd="0" presId="urn:microsoft.com/office/officeart/2008/layout/VerticalCurvedList"/>
    <dgm:cxn modelId="{37811071-9CEF-4BC1-9A46-6C5BA5B3DAB8}" type="presParOf" srcId="{0A0641BD-5EBB-4665-8845-57FC7B9A17FA}" destId="{A586E6BC-4815-43C6-BBF5-8FBD5AB4421E}" srcOrd="0" destOrd="0" presId="urn:microsoft.com/office/officeart/2008/layout/VerticalCurvedList"/>
    <dgm:cxn modelId="{09C4416E-CAEA-4F62-8834-3CB5F145FF1D}" type="presParOf" srcId="{A586E6BC-4815-43C6-BBF5-8FBD5AB4421E}" destId="{6EDAA037-4D6A-4932-AEAA-EEEADAC942D4}" srcOrd="0" destOrd="0" presId="urn:microsoft.com/office/officeart/2008/layout/VerticalCurvedList"/>
    <dgm:cxn modelId="{31EA7801-905B-4495-867A-CEBE755D949A}" type="presParOf" srcId="{A586E6BC-4815-43C6-BBF5-8FBD5AB4421E}" destId="{A3828166-7B4C-49DD-A7C1-8AF02401A5D3}" srcOrd="1" destOrd="0" presId="urn:microsoft.com/office/officeart/2008/layout/VerticalCurvedList"/>
    <dgm:cxn modelId="{C15DF394-73F9-4273-A550-02DD9CB1DA63}" type="presParOf" srcId="{A586E6BC-4815-43C6-BBF5-8FBD5AB4421E}" destId="{70918B6A-06B3-4F54-B74A-6FEED0137DFC}" srcOrd="2" destOrd="0" presId="urn:microsoft.com/office/officeart/2008/layout/VerticalCurvedList"/>
    <dgm:cxn modelId="{D5965DFF-34F3-4A15-8E85-987AA222F820}" type="presParOf" srcId="{A586E6BC-4815-43C6-BBF5-8FBD5AB4421E}" destId="{142AA832-C6E7-473B-B377-BD50B96728E3}" srcOrd="3" destOrd="0" presId="urn:microsoft.com/office/officeart/2008/layout/VerticalCurvedList"/>
    <dgm:cxn modelId="{F20C0A8E-00D3-483B-A961-C00926A92569}" type="presParOf" srcId="{0A0641BD-5EBB-4665-8845-57FC7B9A17FA}" destId="{E3B2609A-9374-48F7-A378-EE87F1A4E83B}" srcOrd="1" destOrd="0" presId="urn:microsoft.com/office/officeart/2008/layout/VerticalCurvedList"/>
    <dgm:cxn modelId="{5A2E5F52-1850-459A-A65E-D5830D090B38}" type="presParOf" srcId="{0A0641BD-5EBB-4665-8845-57FC7B9A17FA}" destId="{2A628213-F3DE-40D1-BE9E-539213D6E622}" srcOrd="2" destOrd="0" presId="urn:microsoft.com/office/officeart/2008/layout/VerticalCurvedList"/>
    <dgm:cxn modelId="{6C86A85B-EB35-4661-B9D6-DD7709605501}" type="presParOf" srcId="{2A628213-F3DE-40D1-BE9E-539213D6E622}" destId="{0C2B8F22-4A87-4758-AACC-24B299202A61}" srcOrd="0" destOrd="0" presId="urn:microsoft.com/office/officeart/2008/layout/VerticalCurvedList"/>
    <dgm:cxn modelId="{DC7EBAF7-BFDA-4454-BC3E-E92DE1348ED1}" type="presParOf" srcId="{0A0641BD-5EBB-4665-8845-57FC7B9A17FA}" destId="{44550B31-7AF8-4DE1-81ED-66626330596A}" srcOrd="3" destOrd="0" presId="urn:microsoft.com/office/officeart/2008/layout/VerticalCurvedList"/>
    <dgm:cxn modelId="{C98E9736-A82F-4D6F-91F1-63378AA1016C}" type="presParOf" srcId="{0A0641BD-5EBB-4665-8845-57FC7B9A17FA}" destId="{8FCD3A0A-CA20-4059-82BD-18CC2287D41D}" srcOrd="4" destOrd="0" presId="urn:microsoft.com/office/officeart/2008/layout/VerticalCurvedList"/>
    <dgm:cxn modelId="{5CC2FCBB-0927-4992-81C3-5F9FEEDD19DC}" type="presParOf" srcId="{8FCD3A0A-CA20-4059-82BD-18CC2287D41D}" destId="{047C82B6-3D88-4BEE-8DCF-7F136E0ED10D}" srcOrd="0" destOrd="0" presId="urn:microsoft.com/office/officeart/2008/layout/VerticalCurvedList"/>
    <dgm:cxn modelId="{51EC2C8F-497A-4358-8620-AFC18A4F7B6D}" type="presParOf" srcId="{0A0641BD-5EBB-4665-8845-57FC7B9A17FA}" destId="{20B4FACF-B241-4200-9DBF-0BA7F0FD77EA}" srcOrd="5" destOrd="0" presId="urn:microsoft.com/office/officeart/2008/layout/VerticalCurvedList"/>
    <dgm:cxn modelId="{F2B3447D-36C6-4CDE-A596-6DE87A798A7D}" type="presParOf" srcId="{0A0641BD-5EBB-4665-8845-57FC7B9A17FA}" destId="{7F4F0875-BB56-4762-B3F6-9F66CB33E094}" srcOrd="6" destOrd="0" presId="urn:microsoft.com/office/officeart/2008/layout/VerticalCurvedList"/>
    <dgm:cxn modelId="{D6F41DA0-1D20-4B43-B1E6-3AE85D90DCF6}" type="presParOf" srcId="{7F4F0875-BB56-4762-B3F6-9F66CB33E094}" destId="{9A83E3E2-DCCB-4D2E-B007-C477FC8389B8}" srcOrd="0" destOrd="0" presId="urn:microsoft.com/office/officeart/2008/layout/VerticalCurvedList"/>
    <dgm:cxn modelId="{677078A9-518D-49B8-A56B-B07E9B1B525D}" type="presParOf" srcId="{0A0641BD-5EBB-4665-8845-57FC7B9A17FA}" destId="{2460E989-76CC-407F-ADC1-932E9B224CFA}" srcOrd="7" destOrd="0" presId="urn:microsoft.com/office/officeart/2008/layout/VerticalCurvedList"/>
    <dgm:cxn modelId="{CBDC9289-5FD4-4DDD-AACD-9D5FFC3A306C}" type="presParOf" srcId="{0A0641BD-5EBB-4665-8845-57FC7B9A17FA}" destId="{053035FE-FCA0-4BED-94E9-A2C51D6ED323}" srcOrd="8" destOrd="0" presId="urn:microsoft.com/office/officeart/2008/layout/VerticalCurvedList"/>
    <dgm:cxn modelId="{2837A606-3F90-4EFF-909B-5E91379BCAA3}" type="presParOf" srcId="{053035FE-FCA0-4BED-94E9-A2C51D6ED323}" destId="{89E12C1C-B72E-4925-B7D9-C4DE0444B235}" srcOrd="0" destOrd="0" presId="urn:microsoft.com/office/officeart/2008/layout/VerticalCurvedList"/>
    <dgm:cxn modelId="{CF1D0C32-D76C-43E6-85C9-7AA9810547D9}" type="presParOf" srcId="{0A0641BD-5EBB-4665-8845-57FC7B9A17FA}" destId="{55E14F1E-4082-4DD8-B011-4665BD4EC8FA}" srcOrd="9" destOrd="0" presId="urn:microsoft.com/office/officeart/2008/layout/VerticalCurvedList"/>
    <dgm:cxn modelId="{D7D27F61-06B8-4363-B2F4-8B8ABA16B36F}" type="presParOf" srcId="{0A0641BD-5EBB-4665-8845-57FC7B9A17FA}" destId="{DCAE0D3A-F7F3-44E5-AF52-5D44AEC7B3F6}" srcOrd="10" destOrd="0" presId="urn:microsoft.com/office/officeart/2008/layout/VerticalCurvedList"/>
    <dgm:cxn modelId="{D9DB5C43-52BD-4D0A-B505-0CA687375533}" type="presParOf" srcId="{DCAE0D3A-F7F3-44E5-AF52-5D44AEC7B3F6}" destId="{247CD6B1-A9F2-414E-B808-446B59C3B0B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F8924F-CCA1-42EA-9583-230906BF9723}">
      <dsp:nvSpPr>
        <dsp:cNvPr id="0" name=""/>
        <dsp:cNvSpPr/>
      </dsp:nvSpPr>
      <dsp:spPr>
        <a:xfrm>
          <a:off x="3078506" y="3129914"/>
          <a:ext cx="2252950" cy="225295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b="1" kern="1200" dirty="0"/>
            <a:t>IMPACT</a:t>
          </a:r>
        </a:p>
      </dsp:txBody>
      <dsp:txXfrm>
        <a:off x="3408443" y="3459851"/>
        <a:ext cx="1593076" cy="1593076"/>
      </dsp:txXfrm>
    </dsp:sp>
    <dsp:sp modelId="{43C04D03-2C6E-46A9-AE2A-F93568860E72}">
      <dsp:nvSpPr>
        <dsp:cNvPr id="0" name=""/>
        <dsp:cNvSpPr/>
      </dsp:nvSpPr>
      <dsp:spPr>
        <a:xfrm rot="10800000">
          <a:off x="789382" y="3935344"/>
          <a:ext cx="2163222" cy="642090"/>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FB14DE-8D2E-4213-9829-6F5A9939F1BF}">
      <dsp:nvSpPr>
        <dsp:cNvPr id="0" name=""/>
        <dsp:cNvSpPr/>
      </dsp:nvSpPr>
      <dsp:spPr>
        <a:xfrm>
          <a:off x="849" y="3625563"/>
          <a:ext cx="1577065" cy="1261652"/>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GB" sz="1700" b="1" kern="1200" dirty="0"/>
            <a:t>Education</a:t>
          </a:r>
        </a:p>
      </dsp:txBody>
      <dsp:txXfrm>
        <a:off x="37802" y="3662516"/>
        <a:ext cx="1503159" cy="1187746"/>
      </dsp:txXfrm>
    </dsp:sp>
    <dsp:sp modelId="{EA94FD23-53C5-444E-BF1F-3431204C3B0E}">
      <dsp:nvSpPr>
        <dsp:cNvPr id="0" name=""/>
        <dsp:cNvSpPr/>
      </dsp:nvSpPr>
      <dsp:spPr>
        <a:xfrm rot="12960000">
          <a:off x="1235134" y="2563460"/>
          <a:ext cx="2163222" cy="642090"/>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BAA660-3B40-448A-8057-0DF7AAB9E46F}">
      <dsp:nvSpPr>
        <dsp:cNvPr id="0" name=""/>
        <dsp:cNvSpPr/>
      </dsp:nvSpPr>
      <dsp:spPr>
        <a:xfrm>
          <a:off x="653171" y="1617924"/>
          <a:ext cx="1577065" cy="1261652"/>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GB" sz="1700" b="1" kern="1200" dirty="0"/>
            <a:t>Sharing best practices</a:t>
          </a:r>
        </a:p>
      </dsp:txBody>
      <dsp:txXfrm>
        <a:off x="690124" y="1654877"/>
        <a:ext cx="1503159" cy="1187746"/>
      </dsp:txXfrm>
    </dsp:sp>
    <dsp:sp modelId="{D6E10807-2327-473D-BD98-FEBB4F07C26A}">
      <dsp:nvSpPr>
        <dsp:cNvPr id="0" name=""/>
        <dsp:cNvSpPr/>
      </dsp:nvSpPr>
      <dsp:spPr>
        <a:xfrm rot="15120000">
          <a:off x="2402128" y="1715589"/>
          <a:ext cx="2163222" cy="642090"/>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95A5B49-1404-416D-A0F9-94189F1DD396}">
      <dsp:nvSpPr>
        <dsp:cNvPr id="0" name=""/>
        <dsp:cNvSpPr/>
      </dsp:nvSpPr>
      <dsp:spPr>
        <a:xfrm>
          <a:off x="2360970" y="377135"/>
          <a:ext cx="1577065" cy="1261652"/>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GB" sz="1700" b="1" kern="1200" dirty="0"/>
            <a:t>Sense of community</a:t>
          </a:r>
        </a:p>
      </dsp:txBody>
      <dsp:txXfrm>
        <a:off x="2397923" y="414088"/>
        <a:ext cx="1503159" cy="1187746"/>
      </dsp:txXfrm>
    </dsp:sp>
    <dsp:sp modelId="{291B4D75-6351-446F-A2C3-C4D3A0738ECD}">
      <dsp:nvSpPr>
        <dsp:cNvPr id="0" name=""/>
        <dsp:cNvSpPr/>
      </dsp:nvSpPr>
      <dsp:spPr>
        <a:xfrm rot="17280000">
          <a:off x="3844612" y="1715589"/>
          <a:ext cx="2163222" cy="642090"/>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CB67DE-5F3D-4353-B4D0-1EACAFEE5369}">
      <dsp:nvSpPr>
        <dsp:cNvPr id="0" name=""/>
        <dsp:cNvSpPr/>
      </dsp:nvSpPr>
      <dsp:spPr>
        <a:xfrm>
          <a:off x="4471927" y="377135"/>
          <a:ext cx="1577065" cy="1261652"/>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GB" sz="1700" b="1" kern="1200" dirty="0"/>
            <a:t>Advice</a:t>
          </a:r>
        </a:p>
      </dsp:txBody>
      <dsp:txXfrm>
        <a:off x="4508880" y="414088"/>
        <a:ext cx="1503159" cy="1187746"/>
      </dsp:txXfrm>
    </dsp:sp>
    <dsp:sp modelId="{F8D7CF5D-669E-4662-950C-106617E3786C}">
      <dsp:nvSpPr>
        <dsp:cNvPr id="0" name=""/>
        <dsp:cNvSpPr/>
      </dsp:nvSpPr>
      <dsp:spPr>
        <a:xfrm rot="19440000">
          <a:off x="5011606" y="2563460"/>
          <a:ext cx="2163222" cy="642090"/>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0B3168-3443-4E4E-9C57-AE9ADCB5FDA1}">
      <dsp:nvSpPr>
        <dsp:cNvPr id="0" name=""/>
        <dsp:cNvSpPr/>
      </dsp:nvSpPr>
      <dsp:spPr>
        <a:xfrm>
          <a:off x="6179726" y="1617924"/>
          <a:ext cx="1577065" cy="1261652"/>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GB" sz="1700" b="1" kern="1200" dirty="0"/>
            <a:t>Making EDI relevant</a:t>
          </a:r>
        </a:p>
      </dsp:txBody>
      <dsp:txXfrm>
        <a:off x="6216679" y="1654877"/>
        <a:ext cx="1503159" cy="1187746"/>
      </dsp:txXfrm>
    </dsp:sp>
    <dsp:sp modelId="{2C416813-7C62-4ECE-A669-CA52A8082039}">
      <dsp:nvSpPr>
        <dsp:cNvPr id="0" name=""/>
        <dsp:cNvSpPr/>
      </dsp:nvSpPr>
      <dsp:spPr>
        <a:xfrm>
          <a:off x="5457358" y="3935344"/>
          <a:ext cx="2163222" cy="642090"/>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DCBDD6-ADCF-4AC1-B10E-6B0912B7B75D}">
      <dsp:nvSpPr>
        <dsp:cNvPr id="0" name=""/>
        <dsp:cNvSpPr/>
      </dsp:nvSpPr>
      <dsp:spPr>
        <a:xfrm>
          <a:off x="6832048" y="3625563"/>
          <a:ext cx="1577065" cy="1261652"/>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GB" sz="1700" b="1" kern="1200" dirty="0"/>
            <a:t>Facilitating conversations</a:t>
          </a:r>
        </a:p>
      </dsp:txBody>
      <dsp:txXfrm>
        <a:off x="6869001" y="3662516"/>
        <a:ext cx="1503159" cy="11877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7DFE48-7B91-4A06-AA88-106D2942EA49}">
      <dsp:nvSpPr>
        <dsp:cNvPr id="0" name=""/>
        <dsp:cNvSpPr/>
      </dsp:nvSpPr>
      <dsp:spPr>
        <a:xfrm rot="5400000">
          <a:off x="368734" y="2269989"/>
          <a:ext cx="1101535" cy="1832930"/>
        </a:xfrm>
        <a:prstGeom prst="corner">
          <a:avLst>
            <a:gd name="adj1" fmla="val 16120"/>
            <a:gd name="adj2" fmla="val 1611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9B77C4E-2895-40BF-B448-CE4D6AA09257}">
      <dsp:nvSpPr>
        <dsp:cNvPr id="0" name=""/>
        <dsp:cNvSpPr/>
      </dsp:nvSpPr>
      <dsp:spPr>
        <a:xfrm>
          <a:off x="184860" y="2817640"/>
          <a:ext cx="1654780" cy="1450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latin typeface="+mn-lt"/>
              <a:cs typeface="Times New Roman" panose="02020603050405020304" pitchFamily="18" charset="0"/>
            </a:rPr>
            <a:t>“IP Inclusive has created communities for people to find others with similar values, find support, and find best practice. I would struggle if IP Inclusive was not around.”</a:t>
          </a:r>
          <a:endParaRPr lang="en-GB" sz="1400" kern="1200" dirty="0">
            <a:latin typeface="+mn-lt"/>
            <a:ea typeface="Aptos" panose="020B0004020202020204" pitchFamily="34" charset="0"/>
            <a:cs typeface="Times New Roman" panose="02020603050405020304" pitchFamily="18" charset="0"/>
          </a:endParaRPr>
        </a:p>
      </dsp:txBody>
      <dsp:txXfrm>
        <a:off x="184860" y="2817640"/>
        <a:ext cx="1654780" cy="1450511"/>
      </dsp:txXfrm>
    </dsp:sp>
    <dsp:sp modelId="{145B50A8-1FF9-49A5-B49A-9A09D012032F}">
      <dsp:nvSpPr>
        <dsp:cNvPr id="0" name=""/>
        <dsp:cNvSpPr/>
      </dsp:nvSpPr>
      <dsp:spPr>
        <a:xfrm>
          <a:off x="1527418" y="2135047"/>
          <a:ext cx="312222" cy="312222"/>
        </a:xfrm>
        <a:prstGeom prst="triangle">
          <a:avLst>
            <a:gd name="adj" fmla="val 10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FE33A72-E3C3-40A3-8560-B59FD4367305}">
      <dsp:nvSpPr>
        <dsp:cNvPr id="0" name=""/>
        <dsp:cNvSpPr/>
      </dsp:nvSpPr>
      <dsp:spPr>
        <a:xfrm rot="5400000">
          <a:off x="2394508" y="1768709"/>
          <a:ext cx="1101535" cy="1832930"/>
        </a:xfrm>
        <a:prstGeom prst="corner">
          <a:avLst>
            <a:gd name="adj1" fmla="val 16120"/>
            <a:gd name="adj2" fmla="val 1611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58977AF-70B1-41FB-B827-058F8E4D3962}">
      <dsp:nvSpPr>
        <dsp:cNvPr id="0" name=""/>
        <dsp:cNvSpPr/>
      </dsp:nvSpPr>
      <dsp:spPr>
        <a:xfrm>
          <a:off x="2210634" y="2316360"/>
          <a:ext cx="1654780" cy="1450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b="0" i="0" u="none" strike="noStrike" kern="1200" dirty="0">
              <a:effectLst/>
              <a:latin typeface="+mn-lt"/>
            </a:rPr>
            <a:t>“</a:t>
          </a:r>
          <a:r>
            <a:rPr lang="en-GB" sz="1400" kern="1200" dirty="0">
              <a:latin typeface="+mn-lt"/>
            </a:rPr>
            <a:t>It has o</a:t>
          </a:r>
          <a:r>
            <a:rPr lang="en-GB" sz="1400" b="0" i="0" u="none" strike="noStrike" kern="1200" dirty="0">
              <a:effectLst/>
              <a:latin typeface="+mn-lt"/>
            </a:rPr>
            <a:t>pened up my circle of safe space in the profession - people like me and who want to talk about DEI.”</a:t>
          </a:r>
          <a:endParaRPr lang="en-GB" sz="1400" kern="1200" dirty="0">
            <a:latin typeface="+mn-lt"/>
            <a:ea typeface="Aptos" panose="020B0004020202020204" pitchFamily="34" charset="0"/>
            <a:cs typeface="Times New Roman" panose="02020603050405020304" pitchFamily="18" charset="0"/>
          </a:endParaRPr>
        </a:p>
      </dsp:txBody>
      <dsp:txXfrm>
        <a:off x="2210634" y="2316360"/>
        <a:ext cx="1654780" cy="1450511"/>
      </dsp:txXfrm>
    </dsp:sp>
    <dsp:sp modelId="{BB896AC1-FEE3-4A3A-BBB9-78F4D683318E}">
      <dsp:nvSpPr>
        <dsp:cNvPr id="0" name=""/>
        <dsp:cNvSpPr/>
      </dsp:nvSpPr>
      <dsp:spPr>
        <a:xfrm>
          <a:off x="3553192" y="1633767"/>
          <a:ext cx="312222" cy="312222"/>
        </a:xfrm>
        <a:prstGeom prst="triangle">
          <a:avLst>
            <a:gd name="adj" fmla="val 10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7F32B44-3A0F-4691-8764-1697B5D5F53D}">
      <dsp:nvSpPr>
        <dsp:cNvPr id="0" name=""/>
        <dsp:cNvSpPr/>
      </dsp:nvSpPr>
      <dsp:spPr>
        <a:xfrm rot="5400000">
          <a:off x="4420282" y="1267429"/>
          <a:ext cx="1101535" cy="1832930"/>
        </a:xfrm>
        <a:prstGeom prst="corner">
          <a:avLst>
            <a:gd name="adj1" fmla="val 16120"/>
            <a:gd name="adj2" fmla="val 1611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BB55DF6-BFB7-47E1-833E-7690F2EBA27D}">
      <dsp:nvSpPr>
        <dsp:cNvPr id="0" name=""/>
        <dsp:cNvSpPr/>
      </dsp:nvSpPr>
      <dsp:spPr>
        <a:xfrm>
          <a:off x="4236408" y="1815081"/>
          <a:ext cx="1654780" cy="1450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b="0" i="0" u="none" strike="noStrike" kern="1200" dirty="0">
              <a:effectLst/>
              <a:latin typeface="+mn-lt"/>
            </a:rPr>
            <a:t>“It has enabled me to get back to work.”</a:t>
          </a:r>
          <a:r>
            <a:rPr lang="en-GB" sz="1400" kern="1200" dirty="0">
              <a:latin typeface="+mn-lt"/>
            </a:rPr>
            <a:t> </a:t>
          </a:r>
          <a:endParaRPr lang="en-GB" sz="1400" kern="1200" dirty="0">
            <a:latin typeface="+mn-lt"/>
            <a:cs typeface="Times New Roman" panose="02020603050405020304" pitchFamily="18" charset="0"/>
          </a:endParaRPr>
        </a:p>
      </dsp:txBody>
      <dsp:txXfrm>
        <a:off x="4236408" y="1815081"/>
        <a:ext cx="1654780" cy="1450511"/>
      </dsp:txXfrm>
    </dsp:sp>
    <dsp:sp modelId="{3EF6B0DB-D194-4FE4-82FB-955F95765D15}">
      <dsp:nvSpPr>
        <dsp:cNvPr id="0" name=""/>
        <dsp:cNvSpPr/>
      </dsp:nvSpPr>
      <dsp:spPr>
        <a:xfrm>
          <a:off x="5578966" y="1132487"/>
          <a:ext cx="312222" cy="312222"/>
        </a:xfrm>
        <a:prstGeom prst="triangle">
          <a:avLst>
            <a:gd name="adj" fmla="val 10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01D5204-F947-4541-A44F-B812FC513F0E}">
      <dsp:nvSpPr>
        <dsp:cNvPr id="0" name=""/>
        <dsp:cNvSpPr/>
      </dsp:nvSpPr>
      <dsp:spPr>
        <a:xfrm rot="5400000">
          <a:off x="6446056" y="766150"/>
          <a:ext cx="1101535" cy="1832930"/>
        </a:xfrm>
        <a:prstGeom prst="corner">
          <a:avLst>
            <a:gd name="adj1" fmla="val 16120"/>
            <a:gd name="adj2" fmla="val 1611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2EC3F31-134A-45DC-AC75-88DC5609EA2A}">
      <dsp:nvSpPr>
        <dsp:cNvPr id="0" name=""/>
        <dsp:cNvSpPr/>
      </dsp:nvSpPr>
      <dsp:spPr>
        <a:xfrm>
          <a:off x="6262182" y="1313801"/>
          <a:ext cx="1654780" cy="1450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b="0" i="0" u="none" strike="noStrike" kern="1200" dirty="0">
              <a:effectLst/>
              <a:latin typeface="+mn-lt"/>
            </a:rPr>
            <a:t>“I've joined </a:t>
          </a:r>
          <a:r>
            <a:rPr lang="en-GB" sz="1400" b="0" i="0" u="none" strike="noStrike" kern="1200" dirty="0" err="1">
              <a:effectLst/>
              <a:latin typeface="+mn-lt"/>
            </a:rPr>
            <a:t>Mentorloop</a:t>
          </a:r>
          <a:r>
            <a:rPr lang="en-GB" sz="1400" b="0" i="0" u="none" strike="noStrike" kern="1200" dirty="0">
              <a:effectLst/>
              <a:latin typeface="+mn-lt"/>
            </a:rPr>
            <a:t> and have mentored several mentees.”</a:t>
          </a:r>
          <a:r>
            <a:rPr lang="en-GB" sz="1400" kern="1200" dirty="0">
              <a:latin typeface="+mn-lt"/>
            </a:rPr>
            <a:t> </a:t>
          </a:r>
          <a:endParaRPr lang="en-GB" sz="1400" kern="1200" dirty="0">
            <a:latin typeface="+mn-lt"/>
            <a:cs typeface="Times New Roman" panose="02020603050405020304" pitchFamily="18" charset="0"/>
          </a:endParaRPr>
        </a:p>
      </dsp:txBody>
      <dsp:txXfrm>
        <a:off x="6262182" y="1313801"/>
        <a:ext cx="1654780" cy="14505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53D80-E5D7-4467-AD5D-E758CF76304F}">
      <dsp:nvSpPr>
        <dsp:cNvPr id="0" name=""/>
        <dsp:cNvSpPr/>
      </dsp:nvSpPr>
      <dsp:spPr>
        <a:xfrm rot="5400000">
          <a:off x="368734" y="2269989"/>
          <a:ext cx="1101535" cy="1832930"/>
        </a:xfrm>
        <a:prstGeom prst="corner">
          <a:avLst>
            <a:gd name="adj1" fmla="val 16120"/>
            <a:gd name="adj2" fmla="val 16110"/>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7B19BF-84F9-41CE-A892-E7BFC9043BD2}">
      <dsp:nvSpPr>
        <dsp:cNvPr id="0" name=""/>
        <dsp:cNvSpPr/>
      </dsp:nvSpPr>
      <dsp:spPr>
        <a:xfrm>
          <a:off x="184860" y="2817640"/>
          <a:ext cx="1654780" cy="1450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b="0" i="0" u="none" strike="noStrike" kern="1200" dirty="0">
              <a:effectLst/>
              <a:latin typeface="+mn-lt"/>
            </a:rPr>
            <a:t>“It has opened my eyes to wider ideas.”</a:t>
          </a:r>
          <a:r>
            <a:rPr lang="en-GB" sz="1400" kern="1200" dirty="0">
              <a:latin typeface="+mn-lt"/>
            </a:rPr>
            <a:t> </a:t>
          </a:r>
          <a:endParaRPr lang="en-GB" sz="1400" kern="1200" dirty="0">
            <a:latin typeface="+mn-lt"/>
            <a:cs typeface="Times New Roman" panose="02020603050405020304" pitchFamily="18" charset="0"/>
          </a:endParaRPr>
        </a:p>
      </dsp:txBody>
      <dsp:txXfrm>
        <a:off x="184860" y="2817640"/>
        <a:ext cx="1654780" cy="1450511"/>
      </dsp:txXfrm>
    </dsp:sp>
    <dsp:sp modelId="{0CF5DE91-8D29-41E1-AF59-AB91B246EE5A}">
      <dsp:nvSpPr>
        <dsp:cNvPr id="0" name=""/>
        <dsp:cNvSpPr/>
      </dsp:nvSpPr>
      <dsp:spPr>
        <a:xfrm>
          <a:off x="1527418" y="2135047"/>
          <a:ext cx="312222" cy="312222"/>
        </a:xfrm>
        <a:prstGeom prst="triangle">
          <a:avLst>
            <a:gd name="adj" fmla="val 100000"/>
          </a:avLst>
        </a:prstGeom>
        <a:solidFill>
          <a:schemeClr val="accent2">
            <a:hueOff val="1073936"/>
            <a:satOff val="-3082"/>
            <a:lumOff val="-4935"/>
            <a:alphaOff val="0"/>
          </a:schemeClr>
        </a:solidFill>
        <a:ln w="19050" cap="flat" cmpd="sng" algn="ctr">
          <a:solidFill>
            <a:schemeClr val="accent2">
              <a:hueOff val="1073936"/>
              <a:satOff val="-3082"/>
              <a:lumOff val="-49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2612F7-1813-4819-B352-CF0AFDCF5FF2}">
      <dsp:nvSpPr>
        <dsp:cNvPr id="0" name=""/>
        <dsp:cNvSpPr/>
      </dsp:nvSpPr>
      <dsp:spPr>
        <a:xfrm rot="5400000">
          <a:off x="2394508" y="1768709"/>
          <a:ext cx="1101535" cy="1832930"/>
        </a:xfrm>
        <a:prstGeom prst="corner">
          <a:avLst>
            <a:gd name="adj1" fmla="val 16120"/>
            <a:gd name="adj2" fmla="val 16110"/>
          </a:avLst>
        </a:prstGeom>
        <a:solidFill>
          <a:schemeClr val="accent2">
            <a:hueOff val="2147871"/>
            <a:satOff val="-6164"/>
            <a:lumOff val="-9870"/>
            <a:alphaOff val="0"/>
          </a:schemeClr>
        </a:solidFill>
        <a:ln w="19050" cap="flat" cmpd="sng" algn="ctr">
          <a:solidFill>
            <a:schemeClr val="accent2">
              <a:hueOff val="2147871"/>
              <a:satOff val="-6164"/>
              <a:lumOff val="-987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A8C10B-8757-44B5-A1D1-C1928222A9E9}">
      <dsp:nvSpPr>
        <dsp:cNvPr id="0" name=""/>
        <dsp:cNvSpPr/>
      </dsp:nvSpPr>
      <dsp:spPr>
        <a:xfrm>
          <a:off x="2210634" y="2316360"/>
          <a:ext cx="1654780" cy="1450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b="0" i="0" u="none" strike="noStrike" kern="1200" dirty="0">
              <a:effectLst/>
              <a:latin typeface="+mn-lt"/>
            </a:rPr>
            <a:t>“Having a flagship organisation open to discussing queer and feminist topics is amazing.  Knowing that events exist and that my colleagues are attending helps me feel less ‘othered</a:t>
          </a:r>
          <a:r>
            <a:rPr lang="en-GB" sz="1400" kern="1200" dirty="0">
              <a:latin typeface="+mn-lt"/>
            </a:rPr>
            <a:t>’</a:t>
          </a:r>
          <a:r>
            <a:rPr lang="en-GB" sz="1400" b="0" i="0" u="none" strike="noStrike" kern="1200" dirty="0">
              <a:effectLst/>
              <a:latin typeface="+mn-lt"/>
            </a:rPr>
            <a:t>.”</a:t>
          </a:r>
          <a:endParaRPr lang="en-GB" sz="1400" kern="1200" dirty="0">
            <a:latin typeface="+mn-lt"/>
            <a:cs typeface="Times New Roman" panose="02020603050405020304" pitchFamily="18" charset="0"/>
          </a:endParaRPr>
        </a:p>
      </dsp:txBody>
      <dsp:txXfrm>
        <a:off x="2210634" y="2316360"/>
        <a:ext cx="1654780" cy="1450511"/>
      </dsp:txXfrm>
    </dsp:sp>
    <dsp:sp modelId="{C61DAB37-CE07-48DF-BB70-F28431572344}">
      <dsp:nvSpPr>
        <dsp:cNvPr id="0" name=""/>
        <dsp:cNvSpPr/>
      </dsp:nvSpPr>
      <dsp:spPr>
        <a:xfrm>
          <a:off x="3553192" y="1633767"/>
          <a:ext cx="312222" cy="312222"/>
        </a:xfrm>
        <a:prstGeom prst="triangle">
          <a:avLst>
            <a:gd name="adj" fmla="val 100000"/>
          </a:avLst>
        </a:prstGeom>
        <a:solidFill>
          <a:schemeClr val="accent2">
            <a:hueOff val="3221807"/>
            <a:satOff val="-9246"/>
            <a:lumOff val="-14805"/>
            <a:alphaOff val="0"/>
          </a:schemeClr>
        </a:solidFill>
        <a:ln w="19050" cap="flat" cmpd="sng" algn="ctr">
          <a:solidFill>
            <a:schemeClr val="accent2">
              <a:hueOff val="3221807"/>
              <a:satOff val="-9246"/>
              <a:lumOff val="-1480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1D2B63-40A0-4EE9-92EA-5257FA6E25EB}">
      <dsp:nvSpPr>
        <dsp:cNvPr id="0" name=""/>
        <dsp:cNvSpPr/>
      </dsp:nvSpPr>
      <dsp:spPr>
        <a:xfrm rot="5400000">
          <a:off x="4420282" y="1267429"/>
          <a:ext cx="1101535" cy="1832930"/>
        </a:xfrm>
        <a:prstGeom prst="corner">
          <a:avLst>
            <a:gd name="adj1" fmla="val 16120"/>
            <a:gd name="adj2" fmla="val 16110"/>
          </a:avLst>
        </a:prstGeom>
        <a:solidFill>
          <a:schemeClr val="accent2">
            <a:hueOff val="4295743"/>
            <a:satOff val="-12329"/>
            <a:lumOff val="-19739"/>
            <a:alphaOff val="0"/>
          </a:schemeClr>
        </a:solidFill>
        <a:ln w="19050" cap="flat" cmpd="sng" algn="ctr">
          <a:solidFill>
            <a:schemeClr val="accent2">
              <a:hueOff val="4295743"/>
              <a:satOff val="-12329"/>
              <a:lumOff val="-1973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00F815-0021-4D03-90CB-BEFA51B05E59}">
      <dsp:nvSpPr>
        <dsp:cNvPr id="0" name=""/>
        <dsp:cNvSpPr/>
      </dsp:nvSpPr>
      <dsp:spPr>
        <a:xfrm>
          <a:off x="4236408" y="1815081"/>
          <a:ext cx="1654780" cy="1450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b="0" i="0" u="none" strike="noStrike" kern="1200" dirty="0">
              <a:effectLst/>
              <a:latin typeface="+mn-lt"/>
            </a:rPr>
            <a:t>“It made me feel more comfortable joining a legal profession. Being aware that there was a conversation happening about inclusivity and empathy, and an organisation trying to improve things, was very reassuring.”</a:t>
          </a:r>
          <a:r>
            <a:rPr lang="en-GB" sz="1400" kern="1200" dirty="0">
              <a:latin typeface="+mn-lt"/>
            </a:rPr>
            <a:t> </a:t>
          </a:r>
          <a:endParaRPr lang="en-GB" sz="1400" kern="1200" dirty="0">
            <a:latin typeface="+mn-lt"/>
            <a:cs typeface="Times New Roman" panose="02020603050405020304" pitchFamily="18" charset="0"/>
          </a:endParaRPr>
        </a:p>
      </dsp:txBody>
      <dsp:txXfrm>
        <a:off x="4236408" y="1815081"/>
        <a:ext cx="1654780" cy="1450511"/>
      </dsp:txXfrm>
    </dsp:sp>
    <dsp:sp modelId="{F744C1B2-A4E0-440E-B6C3-B4CBDE61F5B0}">
      <dsp:nvSpPr>
        <dsp:cNvPr id="0" name=""/>
        <dsp:cNvSpPr/>
      </dsp:nvSpPr>
      <dsp:spPr>
        <a:xfrm>
          <a:off x="5578966" y="1132487"/>
          <a:ext cx="312222" cy="312222"/>
        </a:xfrm>
        <a:prstGeom prst="triangle">
          <a:avLst>
            <a:gd name="adj" fmla="val 100000"/>
          </a:avLst>
        </a:prstGeom>
        <a:solidFill>
          <a:schemeClr val="accent2">
            <a:hueOff val="5369678"/>
            <a:satOff val="-15411"/>
            <a:lumOff val="-24674"/>
            <a:alphaOff val="0"/>
          </a:schemeClr>
        </a:solidFill>
        <a:ln w="19050" cap="flat" cmpd="sng" algn="ctr">
          <a:solidFill>
            <a:schemeClr val="accent2">
              <a:hueOff val="5369678"/>
              <a:satOff val="-15411"/>
              <a:lumOff val="-2467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63BC13-02F6-4018-969A-0F52CCA3E158}">
      <dsp:nvSpPr>
        <dsp:cNvPr id="0" name=""/>
        <dsp:cNvSpPr/>
      </dsp:nvSpPr>
      <dsp:spPr>
        <a:xfrm rot="5400000">
          <a:off x="6446056" y="766150"/>
          <a:ext cx="1101535" cy="1832930"/>
        </a:xfrm>
        <a:prstGeom prst="corner">
          <a:avLst>
            <a:gd name="adj1" fmla="val 16120"/>
            <a:gd name="adj2" fmla="val 16110"/>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EDDEF3-0022-4C94-8D3A-15C5AEA56608}">
      <dsp:nvSpPr>
        <dsp:cNvPr id="0" name=""/>
        <dsp:cNvSpPr/>
      </dsp:nvSpPr>
      <dsp:spPr>
        <a:xfrm>
          <a:off x="6262182" y="1313801"/>
          <a:ext cx="1654780" cy="1450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b="0" i="0" u="none" strike="noStrike" kern="1200" dirty="0">
              <a:effectLst/>
              <a:latin typeface="+mn-lt"/>
            </a:rPr>
            <a:t>“It has given me confidence to be more vocal about EDI.”</a:t>
          </a:r>
          <a:r>
            <a:rPr lang="en-GB" sz="1400" kern="1200" dirty="0">
              <a:latin typeface="+mn-lt"/>
            </a:rPr>
            <a:t> </a:t>
          </a:r>
          <a:endParaRPr lang="en-GB" sz="1400" kern="1200" dirty="0">
            <a:latin typeface="+mn-lt"/>
            <a:cs typeface="Times New Roman" panose="02020603050405020304" pitchFamily="18" charset="0"/>
          </a:endParaRPr>
        </a:p>
      </dsp:txBody>
      <dsp:txXfrm>
        <a:off x="6262182" y="1313801"/>
        <a:ext cx="1654780" cy="14505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54ADA3-6F38-45CC-8E2D-446C14C3F7B9}">
      <dsp:nvSpPr>
        <dsp:cNvPr id="0" name=""/>
        <dsp:cNvSpPr/>
      </dsp:nvSpPr>
      <dsp:spPr>
        <a:xfrm rot="5400000">
          <a:off x="-297914" y="1230732"/>
          <a:ext cx="1925289" cy="23218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339FC76-8910-42DD-9764-9D66079A8C64}">
      <dsp:nvSpPr>
        <dsp:cNvPr id="0" name=""/>
        <dsp:cNvSpPr/>
      </dsp:nvSpPr>
      <dsp:spPr>
        <a:xfrm>
          <a:off x="144002" y="564"/>
          <a:ext cx="2579779" cy="154786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0" kern="1200" dirty="0">
              <a:effectLst/>
              <a:latin typeface="+mn-lt"/>
              <a:ea typeface="Aptos" panose="020B0004020202020204" pitchFamily="34" charset="0"/>
              <a:cs typeface="Times New Roman" panose="02020603050405020304" pitchFamily="18" charset="0"/>
            </a:rPr>
            <a:t>“The events that IP Inclusive hold are incredibly valuable for keeping us up to date and educated.”</a:t>
          </a:r>
          <a:endParaRPr lang="en-GB" sz="1400" b="0" kern="1200" dirty="0">
            <a:latin typeface="+mn-lt"/>
            <a:ea typeface="Aptos" panose="020B0004020202020204" pitchFamily="34" charset="0"/>
            <a:cs typeface="Times New Roman" panose="02020603050405020304" pitchFamily="18" charset="0"/>
          </a:endParaRPr>
        </a:p>
      </dsp:txBody>
      <dsp:txXfrm>
        <a:off x="189337" y="45899"/>
        <a:ext cx="2489109" cy="1457197"/>
      </dsp:txXfrm>
    </dsp:sp>
    <dsp:sp modelId="{F0782FBF-EA59-4AF0-AB2E-703C8756044D}">
      <dsp:nvSpPr>
        <dsp:cNvPr id="0" name=""/>
        <dsp:cNvSpPr/>
      </dsp:nvSpPr>
      <dsp:spPr>
        <a:xfrm rot="5400000">
          <a:off x="-297914" y="3165567"/>
          <a:ext cx="1925289" cy="232180"/>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B02F162-5E08-46A8-9F55-8A1402E47A3E}">
      <dsp:nvSpPr>
        <dsp:cNvPr id="0" name=""/>
        <dsp:cNvSpPr/>
      </dsp:nvSpPr>
      <dsp:spPr>
        <a:xfrm>
          <a:off x="144002" y="1935399"/>
          <a:ext cx="2579779" cy="1547867"/>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0" kern="1200" dirty="0">
              <a:effectLst/>
              <a:latin typeface="+mn-lt"/>
              <a:ea typeface="Aptos" panose="020B0004020202020204" pitchFamily="34" charset="0"/>
              <a:cs typeface="Times New Roman" panose="02020603050405020304" pitchFamily="18" charset="0"/>
            </a:rPr>
            <a:t>“The events are now one of the best options for general networking with other IP professionals.”</a:t>
          </a:r>
          <a:endParaRPr lang="en-GB" sz="1400" b="0" kern="1200" dirty="0">
            <a:latin typeface="+mn-lt"/>
            <a:ea typeface="Aptos" panose="020B0004020202020204" pitchFamily="34" charset="0"/>
            <a:cs typeface="Times New Roman" panose="02020603050405020304" pitchFamily="18" charset="0"/>
          </a:endParaRPr>
        </a:p>
      </dsp:txBody>
      <dsp:txXfrm>
        <a:off x="189337" y="1980734"/>
        <a:ext cx="2489109" cy="1457197"/>
      </dsp:txXfrm>
    </dsp:sp>
    <dsp:sp modelId="{F90D5050-465D-4C1B-96F1-2EE1A11C9833}">
      <dsp:nvSpPr>
        <dsp:cNvPr id="0" name=""/>
        <dsp:cNvSpPr/>
      </dsp:nvSpPr>
      <dsp:spPr>
        <a:xfrm>
          <a:off x="669502" y="4132984"/>
          <a:ext cx="3421562" cy="232180"/>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C0801CB-058C-47F3-B265-A348842A81DA}">
      <dsp:nvSpPr>
        <dsp:cNvPr id="0" name=""/>
        <dsp:cNvSpPr/>
      </dsp:nvSpPr>
      <dsp:spPr>
        <a:xfrm>
          <a:off x="144002" y="3870234"/>
          <a:ext cx="2579779" cy="154786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0" kern="1200" dirty="0">
              <a:effectLst/>
              <a:latin typeface="+mn-lt"/>
              <a:ea typeface="Aptos" panose="020B0004020202020204" pitchFamily="34" charset="0"/>
              <a:cs typeface="Times New Roman" panose="02020603050405020304" pitchFamily="18" charset="0"/>
            </a:rPr>
            <a:t>“It has helped empower individuals to engage in and advocate for EDI initiatives, knowing that our commitment is embedded in our values and practices.”</a:t>
          </a:r>
          <a:endParaRPr lang="en-GB" sz="1400" b="0" kern="1200" dirty="0">
            <a:latin typeface="+mn-lt"/>
            <a:cs typeface="Times New Roman" panose="02020603050405020304" pitchFamily="18" charset="0"/>
          </a:endParaRPr>
        </a:p>
      </dsp:txBody>
      <dsp:txXfrm>
        <a:off x="189337" y="3915569"/>
        <a:ext cx="2489109" cy="1457197"/>
      </dsp:txXfrm>
    </dsp:sp>
    <dsp:sp modelId="{DC34F9AF-26F8-44CE-A84F-93AF0E82CAD3}">
      <dsp:nvSpPr>
        <dsp:cNvPr id="0" name=""/>
        <dsp:cNvSpPr/>
      </dsp:nvSpPr>
      <dsp:spPr>
        <a:xfrm rot="16200000">
          <a:off x="3133192" y="3165567"/>
          <a:ext cx="1925289" cy="232180"/>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5A82E94-EDA7-419D-A8CB-AA179E59684C}">
      <dsp:nvSpPr>
        <dsp:cNvPr id="0" name=""/>
        <dsp:cNvSpPr/>
      </dsp:nvSpPr>
      <dsp:spPr>
        <a:xfrm>
          <a:off x="3575109" y="3870234"/>
          <a:ext cx="2579779" cy="154786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0" kern="1200" dirty="0">
              <a:latin typeface="+mn-lt"/>
              <a:cs typeface="Times New Roman" panose="02020603050405020304" pitchFamily="18" charset="0"/>
            </a:rPr>
            <a:t>“</a:t>
          </a:r>
          <a:r>
            <a:rPr lang="en-GB" sz="1400" b="0" kern="1200" dirty="0">
              <a:effectLst/>
              <a:latin typeface="+mn-lt"/>
              <a:ea typeface="Aptos" panose="020B0004020202020204" pitchFamily="34" charset="0"/>
              <a:cs typeface="Times New Roman" panose="02020603050405020304" pitchFamily="18" charset="0"/>
            </a:rPr>
            <a:t>The absence of such a dedicated initiative would mean fewer resources, less collaboration across the sector, and potentially a lack of accountability in driving meaningful change.”</a:t>
          </a:r>
          <a:endParaRPr lang="en-GB" sz="1400" b="0" kern="1200" dirty="0">
            <a:latin typeface="+mn-lt"/>
            <a:cs typeface="Times New Roman" panose="02020603050405020304" pitchFamily="18" charset="0"/>
          </a:endParaRPr>
        </a:p>
      </dsp:txBody>
      <dsp:txXfrm>
        <a:off x="3620444" y="3915569"/>
        <a:ext cx="2489109" cy="1457197"/>
      </dsp:txXfrm>
    </dsp:sp>
    <dsp:sp modelId="{EEA863E5-4AAD-4233-BF3B-4F88C9AF2464}">
      <dsp:nvSpPr>
        <dsp:cNvPr id="0" name=""/>
        <dsp:cNvSpPr/>
      </dsp:nvSpPr>
      <dsp:spPr>
        <a:xfrm rot="16200000">
          <a:off x="3133192" y="1230732"/>
          <a:ext cx="1925289" cy="23218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D674AF6-DC5A-4773-B538-287B75273C2D}">
      <dsp:nvSpPr>
        <dsp:cNvPr id="0" name=""/>
        <dsp:cNvSpPr/>
      </dsp:nvSpPr>
      <dsp:spPr>
        <a:xfrm>
          <a:off x="3575109" y="1935399"/>
          <a:ext cx="2579779" cy="154786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0" kern="1200" dirty="0">
              <a:effectLst/>
              <a:latin typeface="+mn-lt"/>
              <a:ea typeface="Aptos" panose="020B0004020202020204" pitchFamily="34" charset="0"/>
              <a:cs typeface="Times New Roman" panose="02020603050405020304" pitchFamily="18" charset="0"/>
            </a:rPr>
            <a:t>“Without an industry wide galvanising initiative, it would not be as powerful a message in our communication to businesses, clients, partners, and future employees around the world”</a:t>
          </a:r>
          <a:endParaRPr lang="en-GB" sz="1400" b="0" kern="1200" dirty="0">
            <a:latin typeface="+mn-lt"/>
            <a:cs typeface="Times New Roman" panose="02020603050405020304" pitchFamily="18" charset="0"/>
          </a:endParaRPr>
        </a:p>
      </dsp:txBody>
      <dsp:txXfrm>
        <a:off x="3620444" y="1980734"/>
        <a:ext cx="2489109" cy="1457197"/>
      </dsp:txXfrm>
    </dsp:sp>
    <dsp:sp modelId="{3F70C177-E324-4CEA-A9D0-B9330765091A}">
      <dsp:nvSpPr>
        <dsp:cNvPr id="0" name=""/>
        <dsp:cNvSpPr/>
      </dsp:nvSpPr>
      <dsp:spPr>
        <a:xfrm>
          <a:off x="4100609" y="263315"/>
          <a:ext cx="3421562" cy="23218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14D0F69-76B5-4368-BD4A-83422697BC7F}">
      <dsp:nvSpPr>
        <dsp:cNvPr id="0" name=""/>
        <dsp:cNvSpPr/>
      </dsp:nvSpPr>
      <dsp:spPr>
        <a:xfrm>
          <a:off x="3575109" y="564"/>
          <a:ext cx="2579779" cy="154786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0" kern="1200" dirty="0">
              <a:effectLst/>
              <a:latin typeface="+mn-lt"/>
              <a:ea typeface="Aptos" panose="020B0004020202020204" pitchFamily="34" charset="0"/>
              <a:cs typeface="Times New Roman" panose="02020603050405020304" pitchFamily="18" charset="0"/>
            </a:rPr>
            <a:t>“It has encouraged us to address topics that would previously have been considered inappropriate to talk about and has allowed us to demonstrate that we value members of the firm as people and as individuals.”</a:t>
          </a:r>
          <a:endParaRPr lang="en-GB" sz="1300" b="0" kern="1200" dirty="0">
            <a:latin typeface="+mn-lt"/>
            <a:cs typeface="Times New Roman" panose="02020603050405020304" pitchFamily="18" charset="0"/>
          </a:endParaRPr>
        </a:p>
      </dsp:txBody>
      <dsp:txXfrm>
        <a:off x="3620444" y="45899"/>
        <a:ext cx="2489109" cy="1457197"/>
      </dsp:txXfrm>
    </dsp:sp>
    <dsp:sp modelId="{D3FD32C1-DD71-4EF1-92F5-9F02DB230E9F}">
      <dsp:nvSpPr>
        <dsp:cNvPr id="0" name=""/>
        <dsp:cNvSpPr/>
      </dsp:nvSpPr>
      <dsp:spPr>
        <a:xfrm rot="5400000">
          <a:off x="6564299" y="1230732"/>
          <a:ext cx="1925289" cy="232180"/>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2E4E640-3486-403B-9D55-A53121F219F2}">
      <dsp:nvSpPr>
        <dsp:cNvPr id="0" name=""/>
        <dsp:cNvSpPr/>
      </dsp:nvSpPr>
      <dsp:spPr>
        <a:xfrm>
          <a:off x="7006216" y="564"/>
          <a:ext cx="2579779" cy="1547867"/>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0" i="0" u="none" strike="noStrike" kern="1200" dirty="0">
              <a:effectLst/>
              <a:latin typeface="+mn-lt"/>
            </a:rPr>
            <a:t>“We hosted an event as part of the Summer of IP last year and this was really impactful - lots of people were involved and it was such a positive day.”</a:t>
          </a:r>
          <a:r>
            <a:rPr lang="en-GB" sz="1300" b="0" kern="1200" dirty="0">
              <a:latin typeface="+mn-lt"/>
            </a:rPr>
            <a:t> </a:t>
          </a:r>
          <a:endParaRPr lang="en-GB" sz="1300" b="0" kern="1200" dirty="0">
            <a:latin typeface="+mn-lt"/>
            <a:cs typeface="Times New Roman" panose="02020603050405020304" pitchFamily="18" charset="0"/>
          </a:endParaRPr>
        </a:p>
      </dsp:txBody>
      <dsp:txXfrm>
        <a:off x="7051551" y="45899"/>
        <a:ext cx="2489109" cy="1457197"/>
      </dsp:txXfrm>
    </dsp:sp>
    <dsp:sp modelId="{2C001733-6A69-4698-8554-6688652C59F2}">
      <dsp:nvSpPr>
        <dsp:cNvPr id="0" name=""/>
        <dsp:cNvSpPr/>
      </dsp:nvSpPr>
      <dsp:spPr>
        <a:xfrm>
          <a:off x="7006216" y="1935399"/>
          <a:ext cx="2579779" cy="154786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0" i="0" u="none" strike="noStrike" kern="1200" dirty="0">
              <a:effectLst/>
              <a:latin typeface="+mn-lt"/>
            </a:rPr>
            <a:t>“It has helped me reflect on how important it is for everyone to feel they belong. </a:t>
          </a:r>
          <a:r>
            <a:rPr lang="en-GB" sz="1300" b="0" kern="1200" dirty="0">
              <a:latin typeface="+mn-lt"/>
            </a:rPr>
            <a:t>P</a:t>
          </a:r>
          <a:r>
            <a:rPr lang="en-GB" sz="1300" b="0" i="0" u="none" strike="noStrike" kern="1200" dirty="0">
              <a:effectLst/>
              <a:latin typeface="+mn-lt"/>
            </a:rPr>
            <a:t>eople who belong feel free and motivated to contribute and this has obvious benefits for the business.”</a:t>
          </a:r>
          <a:endParaRPr lang="en-GB" sz="1300" b="0" kern="1200" dirty="0">
            <a:latin typeface="+mn-lt"/>
            <a:ea typeface="Aptos" panose="020B0004020202020204" pitchFamily="34" charset="0"/>
            <a:cs typeface="Times New Roman" panose="02020603050405020304" pitchFamily="18" charset="0"/>
          </a:endParaRPr>
        </a:p>
      </dsp:txBody>
      <dsp:txXfrm>
        <a:off x="7051551" y="1980734"/>
        <a:ext cx="2489109" cy="14571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828166-7B4C-49DD-A7C1-8AF02401A5D3}">
      <dsp:nvSpPr>
        <dsp:cNvPr id="0" name=""/>
        <dsp:cNvSpPr/>
      </dsp:nvSpPr>
      <dsp:spPr>
        <a:xfrm>
          <a:off x="-6126981" y="-937410"/>
          <a:ext cx="7293488" cy="7293488"/>
        </a:xfrm>
        <a:prstGeom prst="blockArc">
          <a:avLst>
            <a:gd name="adj1" fmla="val 18900000"/>
            <a:gd name="adj2" fmla="val 2700000"/>
            <a:gd name="adj3" fmla="val 296"/>
          </a:avLst>
        </a:prstGeom>
        <a:noFill/>
        <a:ln w="1270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3B2609A-9374-48F7-A378-EE87F1A4E83B}">
      <dsp:nvSpPr>
        <dsp:cNvPr id="0" name=""/>
        <dsp:cNvSpPr/>
      </dsp:nvSpPr>
      <dsp:spPr>
        <a:xfrm>
          <a:off x="509717" y="338558"/>
          <a:ext cx="8786300" cy="67755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7805"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mj-lt"/>
              <a:cs typeface="Times New Roman" panose="02020603050405020304" pitchFamily="18" charset="0"/>
            </a:rPr>
            <a:t>“IP Inclusive is the only organisation enhancing the sense of community and the values of respect and openness amongst IP professionals. It brings together IP professionals sharing these values and supports underrepresented groups - I think it is vital for it to continue. “</a:t>
          </a:r>
          <a:endParaRPr lang="en-GB" sz="1600" kern="1200" dirty="0">
            <a:latin typeface="+mj-lt"/>
            <a:ea typeface="Aptos" panose="020B0004020202020204" pitchFamily="34" charset="0"/>
            <a:cs typeface="Times New Roman" panose="02020603050405020304" pitchFamily="18" charset="0"/>
          </a:endParaRPr>
        </a:p>
      </dsp:txBody>
      <dsp:txXfrm>
        <a:off x="509717" y="338558"/>
        <a:ext cx="8786300" cy="677550"/>
      </dsp:txXfrm>
    </dsp:sp>
    <dsp:sp modelId="{0C2B8F22-4A87-4758-AACC-24B299202A61}">
      <dsp:nvSpPr>
        <dsp:cNvPr id="0" name=""/>
        <dsp:cNvSpPr/>
      </dsp:nvSpPr>
      <dsp:spPr>
        <a:xfrm>
          <a:off x="86248" y="253864"/>
          <a:ext cx="846937" cy="846937"/>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4550B31-7AF8-4DE1-81ED-66626330596A}">
      <dsp:nvSpPr>
        <dsp:cNvPr id="0" name=""/>
        <dsp:cNvSpPr/>
      </dsp:nvSpPr>
      <dsp:spPr>
        <a:xfrm>
          <a:off x="995230" y="1354558"/>
          <a:ext cx="8300787" cy="677550"/>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7805"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mj-lt"/>
              <a:cs typeface="Times New Roman" panose="02020603050405020304" pitchFamily="18" charset="0"/>
            </a:rPr>
            <a:t>“I am glad the Careers in Ideas programme exists to open doors to the future generation, it is also absolutely vital.”</a:t>
          </a:r>
          <a:endParaRPr lang="en-GB" sz="1600" kern="1200" dirty="0">
            <a:latin typeface="+mj-lt"/>
            <a:ea typeface="Aptos" panose="020B0004020202020204" pitchFamily="34" charset="0"/>
            <a:cs typeface="Times New Roman" panose="02020603050405020304" pitchFamily="18" charset="0"/>
          </a:endParaRPr>
        </a:p>
      </dsp:txBody>
      <dsp:txXfrm>
        <a:off x="995230" y="1354558"/>
        <a:ext cx="8300787" cy="677550"/>
      </dsp:txXfrm>
    </dsp:sp>
    <dsp:sp modelId="{047C82B6-3D88-4BEE-8DCF-7F136E0ED10D}">
      <dsp:nvSpPr>
        <dsp:cNvPr id="0" name=""/>
        <dsp:cNvSpPr/>
      </dsp:nvSpPr>
      <dsp:spPr>
        <a:xfrm>
          <a:off x="571761" y="1269864"/>
          <a:ext cx="846937" cy="846937"/>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0B4FACF-B241-4200-9DBF-0BA7F0FD77EA}">
      <dsp:nvSpPr>
        <dsp:cNvPr id="0" name=""/>
        <dsp:cNvSpPr/>
      </dsp:nvSpPr>
      <dsp:spPr>
        <a:xfrm>
          <a:off x="1144243" y="2370558"/>
          <a:ext cx="8151774" cy="677550"/>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7805"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mj-lt"/>
              <a:cs typeface="Times New Roman" panose="02020603050405020304" pitchFamily="18" charset="0"/>
            </a:rPr>
            <a:t>“IP Inclusive sets a standard and encourages everyone to improve.  Without it, I consider that the profession would be worse off.”</a:t>
          </a:r>
          <a:endParaRPr lang="en-GB" sz="1600" kern="1200" dirty="0">
            <a:latin typeface="+mj-lt"/>
            <a:ea typeface="Aptos" panose="020B0004020202020204" pitchFamily="34" charset="0"/>
            <a:cs typeface="Times New Roman" panose="02020603050405020304" pitchFamily="18" charset="0"/>
          </a:endParaRPr>
        </a:p>
      </dsp:txBody>
      <dsp:txXfrm>
        <a:off x="1144243" y="2370558"/>
        <a:ext cx="8151774" cy="677550"/>
      </dsp:txXfrm>
    </dsp:sp>
    <dsp:sp modelId="{9A83E3E2-DCCB-4D2E-B007-C477FC8389B8}">
      <dsp:nvSpPr>
        <dsp:cNvPr id="0" name=""/>
        <dsp:cNvSpPr/>
      </dsp:nvSpPr>
      <dsp:spPr>
        <a:xfrm>
          <a:off x="720774" y="2285864"/>
          <a:ext cx="846937" cy="846937"/>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460E989-76CC-407F-ADC1-932E9B224CFA}">
      <dsp:nvSpPr>
        <dsp:cNvPr id="0" name=""/>
        <dsp:cNvSpPr/>
      </dsp:nvSpPr>
      <dsp:spPr>
        <a:xfrm>
          <a:off x="995230" y="3386558"/>
          <a:ext cx="8300787" cy="677550"/>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7805"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mj-lt"/>
              <a:cs typeface="Times New Roman" panose="02020603050405020304" pitchFamily="18" charset="0"/>
            </a:rPr>
            <a:t>“IP Inclusive provides an organised voice and place for like-minded IP practitioners to take collective action.”</a:t>
          </a:r>
        </a:p>
      </dsp:txBody>
      <dsp:txXfrm>
        <a:off x="995230" y="3386558"/>
        <a:ext cx="8300787" cy="677550"/>
      </dsp:txXfrm>
    </dsp:sp>
    <dsp:sp modelId="{89E12C1C-B72E-4925-B7D9-C4DE0444B235}">
      <dsp:nvSpPr>
        <dsp:cNvPr id="0" name=""/>
        <dsp:cNvSpPr/>
      </dsp:nvSpPr>
      <dsp:spPr>
        <a:xfrm>
          <a:off x="571761" y="3301864"/>
          <a:ext cx="846937" cy="846937"/>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5E14F1E-4082-4DD8-B011-4665BD4EC8FA}">
      <dsp:nvSpPr>
        <dsp:cNvPr id="0" name=""/>
        <dsp:cNvSpPr/>
      </dsp:nvSpPr>
      <dsp:spPr>
        <a:xfrm>
          <a:off x="509717" y="4402558"/>
          <a:ext cx="8786300" cy="67755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7805" tIns="40640" rIns="40640" bIns="40640" numCol="1" spcCol="1270" anchor="ctr" anchorCtr="0">
          <a:noAutofit/>
        </a:bodyPr>
        <a:lstStyle/>
        <a:p>
          <a:pPr marL="0" lvl="0" indent="0" algn="l" defTabSz="711200">
            <a:lnSpc>
              <a:spcPct val="90000"/>
            </a:lnSpc>
            <a:spcBef>
              <a:spcPct val="0"/>
            </a:spcBef>
            <a:spcAft>
              <a:spcPct val="35000"/>
            </a:spcAft>
            <a:buNone/>
          </a:pPr>
          <a:r>
            <a:rPr lang="en-GB" sz="1600" b="0" i="0" u="none" strike="noStrike" kern="1200" dirty="0">
              <a:effectLst/>
              <a:latin typeface="+mj-lt"/>
            </a:rPr>
            <a:t>“It has made me feel supported in my role as EDI Partner at my firm, with a sense of the community and profession as a whole working together towards a common goal rather than individuals trying to make a difference on their own.” </a:t>
          </a:r>
          <a:endParaRPr lang="en-GB" sz="1600" kern="1200" dirty="0">
            <a:latin typeface="+mj-lt"/>
            <a:cs typeface="Times New Roman" panose="02020603050405020304" pitchFamily="18" charset="0"/>
          </a:endParaRPr>
        </a:p>
      </dsp:txBody>
      <dsp:txXfrm>
        <a:off x="509717" y="4402558"/>
        <a:ext cx="8786300" cy="677550"/>
      </dsp:txXfrm>
    </dsp:sp>
    <dsp:sp modelId="{247CD6B1-A9F2-414E-B808-446B59C3B0B2}">
      <dsp:nvSpPr>
        <dsp:cNvPr id="0" name=""/>
        <dsp:cNvSpPr/>
      </dsp:nvSpPr>
      <dsp:spPr>
        <a:xfrm>
          <a:off x="86248" y="4317864"/>
          <a:ext cx="846937" cy="846937"/>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7173F4-AD37-4685-BE85-812CF7E34C2C}" type="datetimeFigureOut">
              <a:rPr lang="en-GB" smtClean="0"/>
              <a:t>25/03/2025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9FA5AA-9AE9-43F7-A936-FD05A3608AFD}" type="slidenum">
              <a:rPr lang="en-GB" smtClean="0"/>
              <a:t>‹#›</a:t>
            </a:fld>
            <a:endParaRPr lang="en-GB"/>
          </a:p>
        </p:txBody>
      </p:sp>
    </p:spTree>
    <p:extLst>
      <p:ext uri="{BB962C8B-B14F-4D97-AF65-F5344CB8AC3E}">
        <p14:creationId xmlns:p14="http://schemas.microsoft.com/office/powerpoint/2010/main" val="556768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59FA5AA-9AE9-43F7-A936-FD05A3608AFD}" type="slidenum">
              <a:rPr lang="en-GB" smtClean="0"/>
              <a:t>2</a:t>
            </a:fld>
            <a:endParaRPr lang="en-GB"/>
          </a:p>
        </p:txBody>
      </p:sp>
    </p:spTree>
    <p:extLst>
      <p:ext uri="{BB962C8B-B14F-4D97-AF65-F5344CB8AC3E}">
        <p14:creationId xmlns:p14="http://schemas.microsoft.com/office/powerpoint/2010/main" val="2441982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59FA5AA-9AE9-43F7-A936-FD05A3608AFD}" type="slidenum">
              <a:rPr lang="en-GB" smtClean="0"/>
              <a:t>4</a:t>
            </a:fld>
            <a:endParaRPr lang="en-GB"/>
          </a:p>
        </p:txBody>
      </p:sp>
    </p:spTree>
    <p:extLst>
      <p:ext uri="{BB962C8B-B14F-4D97-AF65-F5344CB8AC3E}">
        <p14:creationId xmlns:p14="http://schemas.microsoft.com/office/powerpoint/2010/main" val="303127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59FA5AA-9AE9-43F7-A936-FD05A3608AFD}" type="slidenum">
              <a:rPr lang="en-GB" smtClean="0"/>
              <a:t>5</a:t>
            </a:fld>
            <a:endParaRPr lang="en-GB"/>
          </a:p>
        </p:txBody>
      </p:sp>
    </p:spTree>
    <p:extLst>
      <p:ext uri="{BB962C8B-B14F-4D97-AF65-F5344CB8AC3E}">
        <p14:creationId xmlns:p14="http://schemas.microsoft.com/office/powerpoint/2010/main" val="1986179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latin typeface="+mn-lt"/>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459FA5AA-9AE9-43F7-A936-FD05A3608AFD}" type="slidenum">
              <a:rPr lang="en-GB" smtClean="0"/>
              <a:t>6</a:t>
            </a:fld>
            <a:endParaRPr lang="en-GB"/>
          </a:p>
        </p:txBody>
      </p:sp>
    </p:spTree>
    <p:extLst>
      <p:ext uri="{BB962C8B-B14F-4D97-AF65-F5344CB8AC3E}">
        <p14:creationId xmlns:p14="http://schemas.microsoft.com/office/powerpoint/2010/main" val="3905964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459FA5AA-9AE9-43F7-A936-FD05A3608AFD}" type="slidenum">
              <a:rPr lang="en-GB" smtClean="0"/>
              <a:t>7</a:t>
            </a:fld>
            <a:endParaRPr lang="en-GB"/>
          </a:p>
        </p:txBody>
      </p:sp>
    </p:spTree>
    <p:extLst>
      <p:ext uri="{BB962C8B-B14F-4D97-AF65-F5344CB8AC3E}">
        <p14:creationId xmlns:p14="http://schemas.microsoft.com/office/powerpoint/2010/main" val="2137638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9847A-B140-F1D2-8D48-6B07650B34C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08A3B9AA-3E19-C220-7688-BC7F6570E6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3839885A-9ACC-D81F-ECEA-0A4ED2E6C3FF}"/>
              </a:ext>
            </a:extLst>
          </p:cNvPr>
          <p:cNvSpPr>
            <a:spLocks noGrp="1"/>
          </p:cNvSpPr>
          <p:nvPr>
            <p:ph type="dt" sz="half" idx="10"/>
          </p:nvPr>
        </p:nvSpPr>
        <p:spPr/>
        <p:txBody>
          <a:bodyPr/>
          <a:lstStyle/>
          <a:p>
            <a:fld id="{2B463DAE-8BDE-4E21-BE35-E8C35BB010A9}" type="datetimeFigureOut">
              <a:rPr lang="en-GB" smtClean="0"/>
              <a:t>25/03/2025</a:t>
            </a:fld>
            <a:endParaRPr lang="en-GB"/>
          </a:p>
        </p:txBody>
      </p:sp>
      <p:sp>
        <p:nvSpPr>
          <p:cNvPr id="5" name="Footer Placeholder 4">
            <a:extLst>
              <a:ext uri="{FF2B5EF4-FFF2-40B4-BE49-F238E27FC236}">
                <a16:creationId xmlns:a16="http://schemas.microsoft.com/office/drawing/2014/main" id="{64BED401-AFFC-A7BF-B368-A4443A5142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68E5A2-8AF7-0128-EC97-4B92D9E84E28}"/>
              </a:ext>
            </a:extLst>
          </p:cNvPr>
          <p:cNvSpPr>
            <a:spLocks noGrp="1"/>
          </p:cNvSpPr>
          <p:nvPr>
            <p:ph type="sldNum" sz="quarter" idx="12"/>
          </p:nvPr>
        </p:nvSpPr>
        <p:spPr/>
        <p:txBody>
          <a:bodyPr/>
          <a:lstStyle/>
          <a:p>
            <a:fld id="{1E6EE127-6960-4B47-806D-E1CA9692DF4F}" type="slidenum">
              <a:rPr lang="en-GB" smtClean="0"/>
              <a:t>‹#›</a:t>
            </a:fld>
            <a:endParaRPr lang="en-GB"/>
          </a:p>
        </p:txBody>
      </p:sp>
    </p:spTree>
    <p:extLst>
      <p:ext uri="{BB962C8B-B14F-4D97-AF65-F5344CB8AC3E}">
        <p14:creationId xmlns:p14="http://schemas.microsoft.com/office/powerpoint/2010/main" val="395367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006AF-B8E5-F59E-2AC3-1015EB4E7E34}"/>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CDFE4D40-9C07-0C4E-6FFD-A5F671FF447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7675497-8CE6-F5C9-28E7-AC6C0FAA4077}"/>
              </a:ext>
            </a:extLst>
          </p:cNvPr>
          <p:cNvSpPr>
            <a:spLocks noGrp="1"/>
          </p:cNvSpPr>
          <p:nvPr>
            <p:ph type="dt" sz="half" idx="10"/>
          </p:nvPr>
        </p:nvSpPr>
        <p:spPr/>
        <p:txBody>
          <a:bodyPr/>
          <a:lstStyle/>
          <a:p>
            <a:fld id="{2B463DAE-8BDE-4E21-BE35-E8C35BB010A9}" type="datetimeFigureOut">
              <a:rPr lang="en-GB" smtClean="0"/>
              <a:t>25/03/2025</a:t>
            </a:fld>
            <a:endParaRPr lang="en-GB"/>
          </a:p>
        </p:txBody>
      </p:sp>
      <p:sp>
        <p:nvSpPr>
          <p:cNvPr id="5" name="Footer Placeholder 4">
            <a:extLst>
              <a:ext uri="{FF2B5EF4-FFF2-40B4-BE49-F238E27FC236}">
                <a16:creationId xmlns:a16="http://schemas.microsoft.com/office/drawing/2014/main" id="{811FEB31-63C0-9405-A0DA-8E3C001E1C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F7F121-027D-9052-1A4C-D613A1DE0315}"/>
              </a:ext>
            </a:extLst>
          </p:cNvPr>
          <p:cNvSpPr>
            <a:spLocks noGrp="1"/>
          </p:cNvSpPr>
          <p:nvPr>
            <p:ph type="sldNum" sz="quarter" idx="12"/>
          </p:nvPr>
        </p:nvSpPr>
        <p:spPr/>
        <p:txBody>
          <a:bodyPr/>
          <a:lstStyle/>
          <a:p>
            <a:fld id="{1E6EE127-6960-4B47-806D-E1CA9692DF4F}" type="slidenum">
              <a:rPr lang="en-GB" smtClean="0"/>
              <a:t>‹#›</a:t>
            </a:fld>
            <a:endParaRPr lang="en-GB"/>
          </a:p>
        </p:txBody>
      </p:sp>
    </p:spTree>
    <p:extLst>
      <p:ext uri="{BB962C8B-B14F-4D97-AF65-F5344CB8AC3E}">
        <p14:creationId xmlns:p14="http://schemas.microsoft.com/office/powerpoint/2010/main" val="2156727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931A1F-07B7-35AC-A509-6EC6BDE5BDB8}"/>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BB58832B-7236-E087-98D0-198D3487A24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741DA51-D36A-A0AF-DA7A-F2DAFA92EA11}"/>
              </a:ext>
            </a:extLst>
          </p:cNvPr>
          <p:cNvSpPr>
            <a:spLocks noGrp="1"/>
          </p:cNvSpPr>
          <p:nvPr>
            <p:ph type="dt" sz="half" idx="10"/>
          </p:nvPr>
        </p:nvSpPr>
        <p:spPr/>
        <p:txBody>
          <a:bodyPr/>
          <a:lstStyle/>
          <a:p>
            <a:fld id="{2B463DAE-8BDE-4E21-BE35-E8C35BB010A9}" type="datetimeFigureOut">
              <a:rPr lang="en-GB" smtClean="0"/>
              <a:t>25/03/2025</a:t>
            </a:fld>
            <a:endParaRPr lang="en-GB"/>
          </a:p>
        </p:txBody>
      </p:sp>
      <p:sp>
        <p:nvSpPr>
          <p:cNvPr id="5" name="Footer Placeholder 4">
            <a:extLst>
              <a:ext uri="{FF2B5EF4-FFF2-40B4-BE49-F238E27FC236}">
                <a16:creationId xmlns:a16="http://schemas.microsoft.com/office/drawing/2014/main" id="{C87CFC07-038B-2D80-3900-E10CE4561F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D847AC-483E-AE23-F1AC-8136E8063B19}"/>
              </a:ext>
            </a:extLst>
          </p:cNvPr>
          <p:cNvSpPr>
            <a:spLocks noGrp="1"/>
          </p:cNvSpPr>
          <p:nvPr>
            <p:ph type="sldNum" sz="quarter" idx="12"/>
          </p:nvPr>
        </p:nvSpPr>
        <p:spPr/>
        <p:txBody>
          <a:bodyPr/>
          <a:lstStyle/>
          <a:p>
            <a:fld id="{1E6EE127-6960-4B47-806D-E1CA9692DF4F}" type="slidenum">
              <a:rPr lang="en-GB" smtClean="0"/>
              <a:t>‹#›</a:t>
            </a:fld>
            <a:endParaRPr lang="en-GB"/>
          </a:p>
        </p:txBody>
      </p:sp>
    </p:spTree>
    <p:extLst>
      <p:ext uri="{BB962C8B-B14F-4D97-AF65-F5344CB8AC3E}">
        <p14:creationId xmlns:p14="http://schemas.microsoft.com/office/powerpoint/2010/main" val="360451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C9C40-7EEC-7C00-33C4-014932C99E5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DE559FB-4C65-75DA-4501-638514597EC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0727CD3-3FA3-8D40-7030-C4D58DEEB482}"/>
              </a:ext>
            </a:extLst>
          </p:cNvPr>
          <p:cNvSpPr>
            <a:spLocks noGrp="1"/>
          </p:cNvSpPr>
          <p:nvPr>
            <p:ph type="dt" sz="half" idx="10"/>
          </p:nvPr>
        </p:nvSpPr>
        <p:spPr/>
        <p:txBody>
          <a:bodyPr/>
          <a:lstStyle/>
          <a:p>
            <a:fld id="{2B463DAE-8BDE-4E21-BE35-E8C35BB010A9}" type="datetimeFigureOut">
              <a:rPr lang="en-GB" smtClean="0"/>
              <a:t>25/03/2025</a:t>
            </a:fld>
            <a:endParaRPr lang="en-GB"/>
          </a:p>
        </p:txBody>
      </p:sp>
      <p:sp>
        <p:nvSpPr>
          <p:cNvPr id="5" name="Footer Placeholder 4">
            <a:extLst>
              <a:ext uri="{FF2B5EF4-FFF2-40B4-BE49-F238E27FC236}">
                <a16:creationId xmlns:a16="http://schemas.microsoft.com/office/drawing/2014/main" id="{3592A010-C470-329B-6E49-EB195F66DF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D041AD-7188-C99C-D384-9BA62FDEDF12}"/>
              </a:ext>
            </a:extLst>
          </p:cNvPr>
          <p:cNvSpPr>
            <a:spLocks noGrp="1"/>
          </p:cNvSpPr>
          <p:nvPr>
            <p:ph type="sldNum" sz="quarter" idx="12"/>
          </p:nvPr>
        </p:nvSpPr>
        <p:spPr/>
        <p:txBody>
          <a:bodyPr/>
          <a:lstStyle/>
          <a:p>
            <a:fld id="{1E6EE127-6960-4B47-806D-E1CA9692DF4F}" type="slidenum">
              <a:rPr lang="en-GB" smtClean="0"/>
              <a:t>‹#›</a:t>
            </a:fld>
            <a:endParaRPr lang="en-GB"/>
          </a:p>
        </p:txBody>
      </p:sp>
    </p:spTree>
    <p:extLst>
      <p:ext uri="{BB962C8B-B14F-4D97-AF65-F5344CB8AC3E}">
        <p14:creationId xmlns:p14="http://schemas.microsoft.com/office/powerpoint/2010/main" val="2993165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898B2-E8D7-8F37-741C-15F606B2E1C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06994614-50AB-BAB1-B685-C31D52B7028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13EB893-9C11-4865-4680-0C3A4AEEC97F}"/>
              </a:ext>
            </a:extLst>
          </p:cNvPr>
          <p:cNvSpPr>
            <a:spLocks noGrp="1"/>
          </p:cNvSpPr>
          <p:nvPr>
            <p:ph type="dt" sz="half" idx="10"/>
          </p:nvPr>
        </p:nvSpPr>
        <p:spPr/>
        <p:txBody>
          <a:bodyPr/>
          <a:lstStyle/>
          <a:p>
            <a:fld id="{2B463DAE-8BDE-4E21-BE35-E8C35BB010A9}" type="datetimeFigureOut">
              <a:rPr lang="en-GB" smtClean="0"/>
              <a:t>25/03/2025</a:t>
            </a:fld>
            <a:endParaRPr lang="en-GB"/>
          </a:p>
        </p:txBody>
      </p:sp>
      <p:sp>
        <p:nvSpPr>
          <p:cNvPr id="5" name="Footer Placeholder 4">
            <a:extLst>
              <a:ext uri="{FF2B5EF4-FFF2-40B4-BE49-F238E27FC236}">
                <a16:creationId xmlns:a16="http://schemas.microsoft.com/office/drawing/2014/main" id="{51C8BF2D-C424-A530-48CF-327210FDE2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62FAAA-99BD-03E0-3559-6400DCBA05F1}"/>
              </a:ext>
            </a:extLst>
          </p:cNvPr>
          <p:cNvSpPr>
            <a:spLocks noGrp="1"/>
          </p:cNvSpPr>
          <p:nvPr>
            <p:ph type="sldNum" sz="quarter" idx="12"/>
          </p:nvPr>
        </p:nvSpPr>
        <p:spPr/>
        <p:txBody>
          <a:bodyPr/>
          <a:lstStyle/>
          <a:p>
            <a:fld id="{1E6EE127-6960-4B47-806D-E1CA9692DF4F}" type="slidenum">
              <a:rPr lang="en-GB" smtClean="0"/>
              <a:t>‹#›</a:t>
            </a:fld>
            <a:endParaRPr lang="en-GB"/>
          </a:p>
        </p:txBody>
      </p:sp>
    </p:spTree>
    <p:extLst>
      <p:ext uri="{BB962C8B-B14F-4D97-AF65-F5344CB8AC3E}">
        <p14:creationId xmlns:p14="http://schemas.microsoft.com/office/powerpoint/2010/main" val="2040709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AB2-D3C7-8A96-08FF-76295327380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F3C40B5-85F2-3BEC-F64E-B9F49BECDDC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61C1B70A-FB60-A8F2-C0C2-EA57ED56134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DF008863-C621-CDEF-825F-D929C2B5CB8A}"/>
              </a:ext>
            </a:extLst>
          </p:cNvPr>
          <p:cNvSpPr>
            <a:spLocks noGrp="1"/>
          </p:cNvSpPr>
          <p:nvPr>
            <p:ph type="dt" sz="half" idx="10"/>
          </p:nvPr>
        </p:nvSpPr>
        <p:spPr/>
        <p:txBody>
          <a:bodyPr/>
          <a:lstStyle/>
          <a:p>
            <a:fld id="{2B463DAE-8BDE-4E21-BE35-E8C35BB010A9}" type="datetimeFigureOut">
              <a:rPr lang="en-GB" smtClean="0"/>
              <a:t>25/03/2025</a:t>
            </a:fld>
            <a:endParaRPr lang="en-GB"/>
          </a:p>
        </p:txBody>
      </p:sp>
      <p:sp>
        <p:nvSpPr>
          <p:cNvPr id="6" name="Footer Placeholder 5">
            <a:extLst>
              <a:ext uri="{FF2B5EF4-FFF2-40B4-BE49-F238E27FC236}">
                <a16:creationId xmlns:a16="http://schemas.microsoft.com/office/drawing/2014/main" id="{97AD22FD-C2EC-870A-115E-4F795B0AB8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05D104-9F88-D056-A110-08B061B27097}"/>
              </a:ext>
            </a:extLst>
          </p:cNvPr>
          <p:cNvSpPr>
            <a:spLocks noGrp="1"/>
          </p:cNvSpPr>
          <p:nvPr>
            <p:ph type="sldNum" sz="quarter" idx="12"/>
          </p:nvPr>
        </p:nvSpPr>
        <p:spPr/>
        <p:txBody>
          <a:bodyPr/>
          <a:lstStyle/>
          <a:p>
            <a:fld id="{1E6EE127-6960-4B47-806D-E1CA9692DF4F}" type="slidenum">
              <a:rPr lang="en-GB" smtClean="0"/>
              <a:t>‹#›</a:t>
            </a:fld>
            <a:endParaRPr lang="en-GB"/>
          </a:p>
        </p:txBody>
      </p:sp>
    </p:spTree>
    <p:extLst>
      <p:ext uri="{BB962C8B-B14F-4D97-AF65-F5344CB8AC3E}">
        <p14:creationId xmlns:p14="http://schemas.microsoft.com/office/powerpoint/2010/main" val="601905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89B73-B39F-4484-9A31-7C21EF613B66}"/>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7BE4D42-9A53-26E8-6418-179AFE9A5A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ED39B01-AFF5-F8D5-2C18-C5AB5DACA04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D76AC256-8CA9-A8BC-370E-D4D998C3B5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54C1D1E-B32E-CA8F-44EC-DE66835106F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937E537-9944-46A4-3582-B0DAF8D8BB99}"/>
              </a:ext>
            </a:extLst>
          </p:cNvPr>
          <p:cNvSpPr>
            <a:spLocks noGrp="1"/>
          </p:cNvSpPr>
          <p:nvPr>
            <p:ph type="dt" sz="half" idx="10"/>
          </p:nvPr>
        </p:nvSpPr>
        <p:spPr/>
        <p:txBody>
          <a:bodyPr/>
          <a:lstStyle/>
          <a:p>
            <a:fld id="{2B463DAE-8BDE-4E21-BE35-E8C35BB010A9}" type="datetimeFigureOut">
              <a:rPr lang="en-GB" smtClean="0"/>
              <a:t>25/03/2025</a:t>
            </a:fld>
            <a:endParaRPr lang="en-GB"/>
          </a:p>
        </p:txBody>
      </p:sp>
      <p:sp>
        <p:nvSpPr>
          <p:cNvPr id="8" name="Footer Placeholder 7">
            <a:extLst>
              <a:ext uri="{FF2B5EF4-FFF2-40B4-BE49-F238E27FC236}">
                <a16:creationId xmlns:a16="http://schemas.microsoft.com/office/drawing/2014/main" id="{F349FEBE-A4DD-0985-A58E-2446E08DC68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2BF8998-E061-D078-9347-FCD620961546}"/>
              </a:ext>
            </a:extLst>
          </p:cNvPr>
          <p:cNvSpPr>
            <a:spLocks noGrp="1"/>
          </p:cNvSpPr>
          <p:nvPr>
            <p:ph type="sldNum" sz="quarter" idx="12"/>
          </p:nvPr>
        </p:nvSpPr>
        <p:spPr/>
        <p:txBody>
          <a:bodyPr/>
          <a:lstStyle/>
          <a:p>
            <a:fld id="{1E6EE127-6960-4B47-806D-E1CA9692DF4F}" type="slidenum">
              <a:rPr lang="en-GB" smtClean="0"/>
              <a:t>‹#›</a:t>
            </a:fld>
            <a:endParaRPr lang="en-GB"/>
          </a:p>
        </p:txBody>
      </p:sp>
    </p:spTree>
    <p:extLst>
      <p:ext uri="{BB962C8B-B14F-4D97-AF65-F5344CB8AC3E}">
        <p14:creationId xmlns:p14="http://schemas.microsoft.com/office/powerpoint/2010/main" val="223757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F31E0-40E0-2069-A3ED-AFB5D9EB59A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4B2E0E23-3BE1-F530-391A-59B34316C62A}"/>
              </a:ext>
            </a:extLst>
          </p:cNvPr>
          <p:cNvSpPr>
            <a:spLocks noGrp="1"/>
          </p:cNvSpPr>
          <p:nvPr>
            <p:ph type="dt" sz="half" idx="10"/>
          </p:nvPr>
        </p:nvSpPr>
        <p:spPr/>
        <p:txBody>
          <a:bodyPr/>
          <a:lstStyle/>
          <a:p>
            <a:fld id="{2B463DAE-8BDE-4E21-BE35-E8C35BB010A9}" type="datetimeFigureOut">
              <a:rPr lang="en-GB" smtClean="0"/>
              <a:t>25/03/2025</a:t>
            </a:fld>
            <a:endParaRPr lang="en-GB"/>
          </a:p>
        </p:txBody>
      </p:sp>
      <p:sp>
        <p:nvSpPr>
          <p:cNvPr id="4" name="Footer Placeholder 3">
            <a:extLst>
              <a:ext uri="{FF2B5EF4-FFF2-40B4-BE49-F238E27FC236}">
                <a16:creationId xmlns:a16="http://schemas.microsoft.com/office/drawing/2014/main" id="{6548A8A1-CE11-755B-979E-5FCABB5326A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921D35-2F78-0FE4-DFAE-53FCABCD0950}"/>
              </a:ext>
            </a:extLst>
          </p:cNvPr>
          <p:cNvSpPr>
            <a:spLocks noGrp="1"/>
          </p:cNvSpPr>
          <p:nvPr>
            <p:ph type="sldNum" sz="quarter" idx="12"/>
          </p:nvPr>
        </p:nvSpPr>
        <p:spPr/>
        <p:txBody>
          <a:bodyPr/>
          <a:lstStyle/>
          <a:p>
            <a:fld id="{1E6EE127-6960-4B47-806D-E1CA9692DF4F}" type="slidenum">
              <a:rPr lang="en-GB" smtClean="0"/>
              <a:t>‹#›</a:t>
            </a:fld>
            <a:endParaRPr lang="en-GB"/>
          </a:p>
        </p:txBody>
      </p:sp>
    </p:spTree>
    <p:extLst>
      <p:ext uri="{BB962C8B-B14F-4D97-AF65-F5344CB8AC3E}">
        <p14:creationId xmlns:p14="http://schemas.microsoft.com/office/powerpoint/2010/main" val="2058579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8798E7-D2FC-0CB4-0ABC-3854DFCE0DD8}"/>
              </a:ext>
            </a:extLst>
          </p:cNvPr>
          <p:cNvSpPr>
            <a:spLocks noGrp="1"/>
          </p:cNvSpPr>
          <p:nvPr>
            <p:ph type="dt" sz="half" idx="10"/>
          </p:nvPr>
        </p:nvSpPr>
        <p:spPr/>
        <p:txBody>
          <a:bodyPr/>
          <a:lstStyle/>
          <a:p>
            <a:fld id="{2B463DAE-8BDE-4E21-BE35-E8C35BB010A9}" type="datetimeFigureOut">
              <a:rPr lang="en-GB" smtClean="0"/>
              <a:t>25/03/2025</a:t>
            </a:fld>
            <a:endParaRPr lang="en-GB"/>
          </a:p>
        </p:txBody>
      </p:sp>
      <p:sp>
        <p:nvSpPr>
          <p:cNvPr id="3" name="Footer Placeholder 2">
            <a:extLst>
              <a:ext uri="{FF2B5EF4-FFF2-40B4-BE49-F238E27FC236}">
                <a16:creationId xmlns:a16="http://schemas.microsoft.com/office/drawing/2014/main" id="{61A2AE21-0889-4A6A-65FD-C49F15B8442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0365E67-7A50-D236-CDC8-9C4132CF0841}"/>
              </a:ext>
            </a:extLst>
          </p:cNvPr>
          <p:cNvSpPr>
            <a:spLocks noGrp="1"/>
          </p:cNvSpPr>
          <p:nvPr>
            <p:ph type="sldNum" sz="quarter" idx="12"/>
          </p:nvPr>
        </p:nvSpPr>
        <p:spPr/>
        <p:txBody>
          <a:bodyPr/>
          <a:lstStyle/>
          <a:p>
            <a:fld id="{1E6EE127-6960-4B47-806D-E1CA9692DF4F}" type="slidenum">
              <a:rPr lang="en-GB" smtClean="0"/>
              <a:t>‹#›</a:t>
            </a:fld>
            <a:endParaRPr lang="en-GB"/>
          </a:p>
        </p:txBody>
      </p:sp>
    </p:spTree>
    <p:extLst>
      <p:ext uri="{BB962C8B-B14F-4D97-AF65-F5344CB8AC3E}">
        <p14:creationId xmlns:p14="http://schemas.microsoft.com/office/powerpoint/2010/main" val="3791655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A88CC-1471-A75A-4249-032F6872A02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95D81D0-3902-FAF5-E5E7-F04F16B580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BB9165CB-720D-B226-480D-B869B1CAD9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6363491-9A6C-C5C5-146A-8E81AF162D64}"/>
              </a:ext>
            </a:extLst>
          </p:cNvPr>
          <p:cNvSpPr>
            <a:spLocks noGrp="1"/>
          </p:cNvSpPr>
          <p:nvPr>
            <p:ph type="dt" sz="half" idx="10"/>
          </p:nvPr>
        </p:nvSpPr>
        <p:spPr/>
        <p:txBody>
          <a:bodyPr/>
          <a:lstStyle/>
          <a:p>
            <a:fld id="{2B463DAE-8BDE-4E21-BE35-E8C35BB010A9}" type="datetimeFigureOut">
              <a:rPr lang="en-GB" smtClean="0"/>
              <a:t>25/03/2025</a:t>
            </a:fld>
            <a:endParaRPr lang="en-GB"/>
          </a:p>
        </p:txBody>
      </p:sp>
      <p:sp>
        <p:nvSpPr>
          <p:cNvPr id="6" name="Footer Placeholder 5">
            <a:extLst>
              <a:ext uri="{FF2B5EF4-FFF2-40B4-BE49-F238E27FC236}">
                <a16:creationId xmlns:a16="http://schemas.microsoft.com/office/drawing/2014/main" id="{1BEC0B84-4D0B-4294-334C-15B4F7A600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F7B213-B6E6-DB55-DE18-F88179606EAC}"/>
              </a:ext>
            </a:extLst>
          </p:cNvPr>
          <p:cNvSpPr>
            <a:spLocks noGrp="1"/>
          </p:cNvSpPr>
          <p:nvPr>
            <p:ph type="sldNum" sz="quarter" idx="12"/>
          </p:nvPr>
        </p:nvSpPr>
        <p:spPr/>
        <p:txBody>
          <a:bodyPr/>
          <a:lstStyle/>
          <a:p>
            <a:fld id="{1E6EE127-6960-4B47-806D-E1CA9692DF4F}" type="slidenum">
              <a:rPr lang="en-GB" smtClean="0"/>
              <a:t>‹#›</a:t>
            </a:fld>
            <a:endParaRPr lang="en-GB"/>
          </a:p>
        </p:txBody>
      </p:sp>
    </p:spTree>
    <p:extLst>
      <p:ext uri="{BB962C8B-B14F-4D97-AF65-F5344CB8AC3E}">
        <p14:creationId xmlns:p14="http://schemas.microsoft.com/office/powerpoint/2010/main" val="1239827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3F67D-063C-551D-7BE9-2D4AF9DE83C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5B129394-28FA-DCA8-0E24-E286D23AAE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4400EBE-2103-D921-BCDD-49140DBC8E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65AE468-A1BB-9572-E7F9-D5623A0FE4FF}"/>
              </a:ext>
            </a:extLst>
          </p:cNvPr>
          <p:cNvSpPr>
            <a:spLocks noGrp="1"/>
          </p:cNvSpPr>
          <p:nvPr>
            <p:ph type="dt" sz="half" idx="10"/>
          </p:nvPr>
        </p:nvSpPr>
        <p:spPr/>
        <p:txBody>
          <a:bodyPr/>
          <a:lstStyle/>
          <a:p>
            <a:fld id="{2B463DAE-8BDE-4E21-BE35-E8C35BB010A9}" type="datetimeFigureOut">
              <a:rPr lang="en-GB" smtClean="0"/>
              <a:t>25/03/2025</a:t>
            </a:fld>
            <a:endParaRPr lang="en-GB"/>
          </a:p>
        </p:txBody>
      </p:sp>
      <p:sp>
        <p:nvSpPr>
          <p:cNvPr id="6" name="Footer Placeholder 5">
            <a:extLst>
              <a:ext uri="{FF2B5EF4-FFF2-40B4-BE49-F238E27FC236}">
                <a16:creationId xmlns:a16="http://schemas.microsoft.com/office/drawing/2014/main" id="{AC4E1D41-0E7E-715D-504C-782660D170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DB71DA7-D3C0-161A-0D72-9FD60B9B32B2}"/>
              </a:ext>
            </a:extLst>
          </p:cNvPr>
          <p:cNvSpPr>
            <a:spLocks noGrp="1"/>
          </p:cNvSpPr>
          <p:nvPr>
            <p:ph type="sldNum" sz="quarter" idx="12"/>
          </p:nvPr>
        </p:nvSpPr>
        <p:spPr/>
        <p:txBody>
          <a:bodyPr/>
          <a:lstStyle/>
          <a:p>
            <a:fld id="{1E6EE127-6960-4B47-806D-E1CA9692DF4F}" type="slidenum">
              <a:rPr lang="en-GB" smtClean="0"/>
              <a:t>‹#›</a:t>
            </a:fld>
            <a:endParaRPr lang="en-GB"/>
          </a:p>
        </p:txBody>
      </p:sp>
    </p:spTree>
    <p:extLst>
      <p:ext uri="{BB962C8B-B14F-4D97-AF65-F5344CB8AC3E}">
        <p14:creationId xmlns:p14="http://schemas.microsoft.com/office/powerpoint/2010/main" val="1017838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6E1A34-019E-B127-B80B-AD09F144D8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6E76C4BF-6BE3-8381-E593-B94E0DE264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8BD4BDA-EE65-BB4D-F250-5DDA7A3030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B463DAE-8BDE-4E21-BE35-E8C35BB010A9}" type="datetimeFigureOut">
              <a:rPr lang="en-GB" smtClean="0"/>
              <a:t>25/03/2025</a:t>
            </a:fld>
            <a:endParaRPr lang="en-GB"/>
          </a:p>
        </p:txBody>
      </p:sp>
      <p:sp>
        <p:nvSpPr>
          <p:cNvPr id="5" name="Footer Placeholder 4">
            <a:extLst>
              <a:ext uri="{FF2B5EF4-FFF2-40B4-BE49-F238E27FC236}">
                <a16:creationId xmlns:a16="http://schemas.microsoft.com/office/drawing/2014/main" id="{8FB8E36A-C124-6DEA-530C-B158FC2482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78B6A12D-9BC8-8B2A-6202-59DE98F8D1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E6EE127-6960-4B47-806D-E1CA9692DF4F}" type="slidenum">
              <a:rPr lang="en-GB" smtClean="0"/>
              <a:t>‹#›</a:t>
            </a:fld>
            <a:endParaRPr lang="en-GB"/>
          </a:p>
        </p:txBody>
      </p:sp>
    </p:spTree>
    <p:extLst>
      <p:ext uri="{BB962C8B-B14F-4D97-AF65-F5344CB8AC3E}">
        <p14:creationId xmlns:p14="http://schemas.microsoft.com/office/powerpoint/2010/main" val="3898027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E3384C-F457-1847-0C10-209E9796EB75}"/>
              </a:ext>
            </a:extLst>
          </p:cNvPr>
          <p:cNvSpPr>
            <a:spLocks noGrp="1"/>
          </p:cNvSpPr>
          <p:nvPr>
            <p:ph type="ctrTitle"/>
          </p:nvPr>
        </p:nvSpPr>
        <p:spPr>
          <a:xfrm>
            <a:off x="890338" y="640080"/>
            <a:ext cx="3734014" cy="3566160"/>
          </a:xfrm>
        </p:spPr>
        <p:txBody>
          <a:bodyPr anchor="b">
            <a:normAutofit/>
          </a:bodyPr>
          <a:lstStyle/>
          <a:p>
            <a:pPr algn="l"/>
            <a:r>
              <a:rPr lang="en-GB" sz="5000" dirty="0">
                <a:effectLst>
                  <a:outerShdw blurRad="38100" dist="38100" dir="2700000" algn="tl">
                    <a:srgbClr val="000000">
                      <a:alpha val="43137"/>
                    </a:srgbClr>
                  </a:outerShdw>
                </a:effectLst>
              </a:rPr>
              <a:t>IP INCLUSIVE IMPACT REPORT 2025</a:t>
            </a:r>
          </a:p>
        </p:txBody>
      </p:sp>
      <p:sp>
        <p:nvSpPr>
          <p:cNvPr id="3" name="Subtitle 2">
            <a:extLst>
              <a:ext uri="{FF2B5EF4-FFF2-40B4-BE49-F238E27FC236}">
                <a16:creationId xmlns:a16="http://schemas.microsoft.com/office/drawing/2014/main" id="{A971C5A4-92F1-C4C9-0EA1-83E9B749BBED}"/>
              </a:ext>
            </a:extLst>
          </p:cNvPr>
          <p:cNvSpPr>
            <a:spLocks noGrp="1"/>
          </p:cNvSpPr>
          <p:nvPr>
            <p:ph type="subTitle" idx="1"/>
          </p:nvPr>
        </p:nvSpPr>
        <p:spPr>
          <a:xfrm>
            <a:off x="890339" y="4636008"/>
            <a:ext cx="3734014" cy="1572768"/>
          </a:xfrm>
        </p:spPr>
        <p:txBody>
          <a:bodyPr>
            <a:normAutofit/>
          </a:bodyPr>
          <a:lstStyle/>
          <a:p>
            <a:pPr algn="l"/>
            <a:r>
              <a:rPr lang="en-GB" dirty="0"/>
              <a:t>A sneak preview…</a:t>
            </a:r>
            <a:endParaRPr lang="en-GB"/>
          </a:p>
        </p:txBody>
      </p:sp>
      <p:sp>
        <p:nvSpPr>
          <p:cNvPr id="20"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IP Inclusive 10th anniversary logo with text and confetti&#10;">
            <a:extLst>
              <a:ext uri="{FF2B5EF4-FFF2-40B4-BE49-F238E27FC236}">
                <a16:creationId xmlns:a16="http://schemas.microsoft.com/office/drawing/2014/main" id="{FEA3B95E-A4A6-923D-569D-122567DC2891}"/>
              </a:ext>
            </a:extLst>
          </p:cNvPr>
          <p:cNvPicPr>
            <a:picLocks noChangeAspect="1"/>
          </p:cNvPicPr>
          <p:nvPr/>
        </p:nvPicPr>
        <p:blipFill>
          <a:blip r:embed="rId2">
            <a:extLst>
              <a:ext uri="{28A0092B-C50C-407E-A947-70E740481C1C}">
                <a14:useLocalDpi xmlns:a14="http://schemas.microsoft.com/office/drawing/2010/main" val="0"/>
              </a:ext>
            </a:extLst>
          </a:blip>
          <a:srcRect t="33" b="269"/>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28565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1B54184B-DB87-ECF8-D621-8C08235EFB99}"/>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GB" dirty="0"/>
              <a:t>Impact on EDI in UK’s IP sector</a:t>
            </a:r>
          </a:p>
        </p:txBody>
      </p:sp>
      <p:sp>
        <p:nvSpPr>
          <p:cNvPr id="2" name="TextBox 1">
            <a:extLst>
              <a:ext uri="{FF2B5EF4-FFF2-40B4-BE49-F238E27FC236}">
                <a16:creationId xmlns:a16="http://schemas.microsoft.com/office/drawing/2014/main" id="{810389A8-2CD3-701B-76AB-E5B68420F4E5}"/>
              </a:ext>
            </a:extLst>
          </p:cNvPr>
          <p:cNvSpPr txBox="1"/>
          <p:nvPr/>
        </p:nvSpPr>
        <p:spPr>
          <a:xfrm>
            <a:off x="630936" y="2807208"/>
            <a:ext cx="3429000" cy="3410712"/>
          </a:xfrm>
          <a:prstGeom prst="rect">
            <a:avLst/>
          </a:prstGeom>
        </p:spPr>
        <p:txBody>
          <a:bodyPr vert="horz" lIns="91440" tIns="45720" rIns="91440" bIns="45720" rtlCol="0" anchor="t">
            <a:normAutofit/>
          </a:bodyPr>
          <a:lstStyle/>
          <a:p>
            <a:pPr>
              <a:lnSpc>
                <a:spcPct val="90000"/>
              </a:lnSpc>
              <a:spcAft>
                <a:spcPts val="600"/>
              </a:spcAft>
            </a:pPr>
            <a:r>
              <a:rPr lang="en-US" sz="2200" dirty="0"/>
              <a:t>Three quarters of all respondents agree or strongly agree that IP Inclusive has had a positive impact within the UK’s IP sector on EDI and wellbeing</a:t>
            </a:r>
          </a:p>
          <a:p>
            <a:pPr indent="-228600">
              <a:lnSpc>
                <a:spcPct val="90000"/>
              </a:lnSpc>
              <a:spcAft>
                <a:spcPts val="600"/>
              </a:spcAft>
              <a:buFont typeface="Arial" panose="020B0604020202020204" pitchFamily="34" charset="0"/>
              <a:buChar char="•"/>
            </a:pPr>
            <a:endParaRPr lang="en-US" sz="2200" dirty="0"/>
          </a:p>
          <a:p>
            <a:pPr indent="-228600">
              <a:lnSpc>
                <a:spcPct val="90000"/>
              </a:lnSpc>
              <a:spcAft>
                <a:spcPts val="600"/>
              </a:spcAft>
              <a:buFont typeface="Arial" panose="020B0604020202020204" pitchFamily="34" charset="0"/>
              <a:buChar char="•"/>
            </a:pPr>
            <a:endParaRPr lang="en-US" sz="2200" dirty="0"/>
          </a:p>
        </p:txBody>
      </p:sp>
      <p:graphicFrame>
        <p:nvGraphicFramePr>
          <p:cNvPr id="3" name="Chart 2" descr="Graph showing the percentage of all respondents who agree that IP Inclusive has ahd a positive impact on each of equity, diversity, inclusivity and wellbeing.">
            <a:extLst>
              <a:ext uri="{FF2B5EF4-FFF2-40B4-BE49-F238E27FC236}">
                <a16:creationId xmlns:a16="http://schemas.microsoft.com/office/drawing/2014/main" id="{F0DAE4DF-91C4-16C0-BF42-C824ADD9F1AC}"/>
              </a:ext>
              <a:ext uri="{C183D7F6-B498-43B3-948B-1728B52AA6E4}">
                <adec:decorative xmlns:adec="http://schemas.microsoft.com/office/drawing/2017/decorative" val="0"/>
              </a:ext>
            </a:extLst>
          </p:cNvPr>
          <p:cNvGraphicFramePr>
            <a:graphicFrameLocks/>
          </p:cNvGraphicFramePr>
          <p:nvPr>
            <p:extLst>
              <p:ext uri="{D42A27DB-BD31-4B8C-83A1-F6EECF244321}">
                <p14:modId xmlns:p14="http://schemas.microsoft.com/office/powerpoint/2010/main" val="2162431475"/>
              </p:ext>
            </p:extLst>
          </p:nvPr>
        </p:nvGraphicFramePr>
        <p:xfrm>
          <a:off x="4654296" y="640080"/>
          <a:ext cx="6903720" cy="5577840"/>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a:extLst>
              <a:ext uri="{FF2B5EF4-FFF2-40B4-BE49-F238E27FC236}">
                <a16:creationId xmlns:a16="http://schemas.microsoft.com/office/drawing/2014/main" id="{91C6CBD4-1D24-11A2-AE6D-78CE6A247DAB}"/>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t="33" b="269"/>
          <a:stretch/>
        </p:blipFill>
        <p:spPr>
          <a:xfrm>
            <a:off x="-3048" y="5462221"/>
            <a:ext cx="1515979" cy="151139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674708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8C1BFEC-FD28-5BE5-7D8F-63CACB53F707}"/>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DB92E7C-97B7-6582-217C-1F4E6E658A0F}"/>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GB" dirty="0"/>
              <a:t>Impact on individual IP professionals</a:t>
            </a:r>
          </a:p>
        </p:txBody>
      </p:sp>
      <p:sp>
        <p:nvSpPr>
          <p:cNvPr id="2" name="TextBox 1">
            <a:extLst>
              <a:ext uri="{FF2B5EF4-FFF2-40B4-BE49-F238E27FC236}">
                <a16:creationId xmlns:a16="http://schemas.microsoft.com/office/drawing/2014/main" id="{C19B750F-7132-6EE2-6F9F-08C59064D5A4}"/>
              </a:ext>
            </a:extLst>
          </p:cNvPr>
          <p:cNvSpPr txBox="1"/>
          <p:nvPr/>
        </p:nvSpPr>
        <p:spPr>
          <a:xfrm>
            <a:off x="630936" y="2807208"/>
            <a:ext cx="3429000" cy="3410712"/>
          </a:xfrm>
          <a:prstGeom prst="rect">
            <a:avLst/>
          </a:prstGeom>
        </p:spPr>
        <p:txBody>
          <a:bodyPr vert="horz" lIns="91440" tIns="45720" rIns="91440" bIns="45720" rtlCol="0" anchor="t">
            <a:normAutofit/>
          </a:bodyPr>
          <a:lstStyle/>
          <a:p>
            <a:pPr>
              <a:lnSpc>
                <a:spcPct val="90000"/>
              </a:lnSpc>
              <a:spcAft>
                <a:spcPts val="600"/>
              </a:spcAft>
            </a:pPr>
            <a:r>
              <a:rPr lang="en-US" sz="2200" dirty="0"/>
              <a:t>&gt;77 % of individual respondents agree or strongly agree that they personally value and/or have been impacted by IP </a:t>
            </a:r>
            <a:r>
              <a:rPr lang="en-US" sz="2200" dirty="0" err="1"/>
              <a:t>Inclusive’s</a:t>
            </a:r>
            <a:r>
              <a:rPr lang="en-US" sz="2200" dirty="0"/>
              <a:t> work on EDI and wellbeing.</a:t>
            </a:r>
          </a:p>
          <a:p>
            <a:pPr indent="-228600">
              <a:lnSpc>
                <a:spcPct val="90000"/>
              </a:lnSpc>
              <a:spcAft>
                <a:spcPts val="600"/>
              </a:spcAft>
              <a:buFont typeface="Arial" panose="020B0604020202020204" pitchFamily="34" charset="0"/>
              <a:buChar char="•"/>
            </a:pPr>
            <a:endParaRPr lang="en-US" sz="2200" dirty="0"/>
          </a:p>
        </p:txBody>
      </p:sp>
      <p:graphicFrame>
        <p:nvGraphicFramePr>
          <p:cNvPr id="3" name="Chart 2" descr="Graph showing the percentage of individual respondents who agree that they value and/or have been impacted by IP Inclusive's work on each of equity, diversity, inclusivity and wellbeing.">
            <a:extLst>
              <a:ext uri="{FF2B5EF4-FFF2-40B4-BE49-F238E27FC236}">
                <a16:creationId xmlns:a16="http://schemas.microsoft.com/office/drawing/2014/main" id="{28BCDDB9-80D3-84A7-C174-B9F13E112253}"/>
              </a:ext>
              <a:ext uri="{C183D7F6-B498-43B3-948B-1728B52AA6E4}">
                <adec:decorative xmlns:adec="http://schemas.microsoft.com/office/drawing/2017/decorative" val="0"/>
              </a:ext>
            </a:extLst>
          </p:cNvPr>
          <p:cNvGraphicFramePr>
            <a:graphicFrameLocks/>
          </p:cNvGraphicFramePr>
          <p:nvPr>
            <p:extLst>
              <p:ext uri="{D42A27DB-BD31-4B8C-83A1-F6EECF244321}">
                <p14:modId xmlns:p14="http://schemas.microsoft.com/office/powerpoint/2010/main" val="2035258882"/>
              </p:ext>
            </p:extLst>
          </p:nvPr>
        </p:nvGraphicFramePr>
        <p:xfrm>
          <a:off x="4654296" y="640080"/>
          <a:ext cx="6903720" cy="5577840"/>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3">
            <a:extLst>
              <a:ext uri="{FF2B5EF4-FFF2-40B4-BE49-F238E27FC236}">
                <a16:creationId xmlns:a16="http://schemas.microsoft.com/office/drawing/2014/main" id="{63A77316-FD5E-2174-4C0A-339AC0306202}"/>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t="33" b="269"/>
          <a:stretch/>
        </p:blipFill>
        <p:spPr>
          <a:xfrm>
            <a:off x="-3048" y="5462221"/>
            <a:ext cx="1515979" cy="151139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44069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716998-E7A5-40CA-DEF2-ACE197929B8F}"/>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GB" dirty="0"/>
              <a:t>Why we value IP Inclusive</a:t>
            </a:r>
          </a:p>
        </p:txBody>
      </p:sp>
      <p:sp>
        <p:nvSpPr>
          <p:cNvPr id="2" name="TextBox 1">
            <a:extLst>
              <a:ext uri="{FF2B5EF4-FFF2-40B4-BE49-F238E27FC236}">
                <a16:creationId xmlns:a16="http://schemas.microsoft.com/office/drawing/2014/main" id="{EE4AAB31-437F-CD06-5259-C12B399CF960}"/>
              </a:ext>
            </a:extLst>
          </p:cNvPr>
          <p:cNvSpPr txBox="1"/>
          <p:nvPr/>
        </p:nvSpPr>
        <p:spPr>
          <a:xfrm>
            <a:off x="4199134" y="351183"/>
            <a:ext cx="3793731" cy="461665"/>
          </a:xfrm>
          <a:prstGeom prst="rect">
            <a:avLst/>
          </a:prstGeom>
          <a:noFill/>
        </p:spPr>
        <p:txBody>
          <a:bodyPr wrap="square" rtlCol="0">
            <a:spAutoFit/>
          </a:bodyPr>
          <a:lstStyle/>
          <a:p>
            <a:r>
              <a:rPr lang="en-GB" sz="2400" b="1" i="0" baseline="0" dirty="0">
                <a:effectLst/>
              </a:rPr>
              <a:t>Why we value </a:t>
            </a:r>
            <a:r>
              <a:rPr lang="en-US" sz="2400" b="1" kern="1200" dirty="0">
                <a:solidFill>
                  <a:srgbClr val="000000"/>
                </a:solidFill>
                <a:effectLst/>
                <a:latin typeface="Aptos" panose="020B0004020202020204" pitchFamily="34" charset="0"/>
                <a:ea typeface="+mn-ea"/>
                <a:cs typeface="+mn-cs"/>
              </a:rPr>
              <a:t>IP Inclusive</a:t>
            </a:r>
            <a:endParaRPr lang="en-GB" sz="2400" b="1" dirty="0"/>
          </a:p>
        </p:txBody>
      </p:sp>
      <p:graphicFrame>
        <p:nvGraphicFramePr>
          <p:cNvPr id="4" name="Diagram 3" descr="Image showing the impact of IP Inclusive in terms of:&#10; Education&#10; Sharing best practices&#10; Sense of community&#10; Advice&#10; Making EDI relevant&#10; Facilitating conversations">
            <a:extLst>
              <a:ext uri="{FF2B5EF4-FFF2-40B4-BE49-F238E27FC236}">
                <a16:creationId xmlns:a16="http://schemas.microsoft.com/office/drawing/2014/main" id="{D640B0C8-13EF-EF85-407B-AE769DFBB960}"/>
              </a:ext>
            </a:extLst>
          </p:cNvPr>
          <p:cNvGraphicFramePr/>
          <p:nvPr>
            <p:extLst>
              <p:ext uri="{D42A27DB-BD31-4B8C-83A1-F6EECF244321}">
                <p14:modId xmlns:p14="http://schemas.microsoft.com/office/powerpoint/2010/main" val="2014439742"/>
              </p:ext>
            </p:extLst>
          </p:nvPr>
        </p:nvGraphicFramePr>
        <p:xfrm>
          <a:off x="1889553" y="914399"/>
          <a:ext cx="8409963" cy="576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8A3B6789-F6C0-A2FF-28D8-662FFB155055}"/>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Lst>
          </a:blip>
          <a:srcRect t="33" b="269"/>
          <a:stretch/>
        </p:blipFill>
        <p:spPr>
          <a:xfrm>
            <a:off x="-3048" y="5462221"/>
            <a:ext cx="1515979" cy="151139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63257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D4D853-297B-101B-781D-4FAB8B21AEE2}"/>
            </a:ext>
          </a:extLst>
        </p:cNvPr>
        <p:cNvGrpSpPr/>
        <p:nvPr/>
      </p:nvGrpSpPr>
      <p:grpSpPr>
        <a:xfrm>
          <a:off x="0" y="0"/>
          <a:ext cx="0" cy="0"/>
          <a:chOff x="0" y="0"/>
          <a:chExt cx="0" cy="0"/>
        </a:xfrm>
      </p:grpSpPr>
      <p:graphicFrame>
        <p:nvGraphicFramePr>
          <p:cNvPr id="7" name="Diagram 6" descr="“IP Inclusive has created communities for people to find others with similar values, find support, and find best practice. I would struggle if IP Inclusive was not around.”&#10;“It has opened up my circle of safe space in the profession - people like me and who want to talk about DEI.”&#10;“It has enabled me to get back to work.” &#10;“I've joined Mentorloop and have mentored several mentees.” &#10;">
            <a:extLst>
              <a:ext uri="{FF2B5EF4-FFF2-40B4-BE49-F238E27FC236}">
                <a16:creationId xmlns:a16="http://schemas.microsoft.com/office/drawing/2014/main" id="{C2199A0A-E9D2-491B-194A-C4EB6CB4D83E}"/>
              </a:ext>
            </a:extLst>
          </p:cNvPr>
          <p:cNvGraphicFramePr/>
          <p:nvPr>
            <p:extLst>
              <p:ext uri="{D42A27DB-BD31-4B8C-83A1-F6EECF244321}">
                <p14:modId xmlns:p14="http://schemas.microsoft.com/office/powerpoint/2010/main" val="2703146127"/>
              </p:ext>
            </p:extLst>
          </p:nvPr>
        </p:nvGraphicFramePr>
        <p:xfrm>
          <a:off x="668857" y="-84296"/>
          <a:ext cx="7920000" cy="540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a:extLst>
              <a:ext uri="{FF2B5EF4-FFF2-40B4-BE49-F238E27FC236}">
                <a16:creationId xmlns:a16="http://schemas.microsoft.com/office/drawing/2014/main" id="{D3690A02-E014-9F23-B1AF-D1E7CCB72801}"/>
              </a:ext>
            </a:extLst>
          </p:cNvPr>
          <p:cNvSpPr txBox="1">
            <a:spLocks noGrp="1"/>
          </p:cNvSpPr>
          <p:nvPr>
            <p:ph type="title" idx="4294967295"/>
          </p:nvPr>
        </p:nvSpPr>
        <p:spPr>
          <a:xfrm>
            <a:off x="3647685" y="336471"/>
            <a:ext cx="4896629" cy="73866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00" cap="none" spc="0" normalizeH="0" baseline="0" noProof="0" dirty="0">
                <a:ln>
                  <a:noFill/>
                </a:ln>
                <a:solidFill>
                  <a:schemeClr val="tx1"/>
                </a:solidFill>
                <a:effectLst/>
                <a:uLnTx/>
                <a:uFillTx/>
                <a:latin typeface="+mn-lt"/>
                <a:ea typeface="Aptos" panose="020B0004020202020204" pitchFamily="34" charset="0"/>
                <a:cs typeface="Times New Roman" panose="02020603050405020304" pitchFamily="18" charset="0"/>
              </a:rPr>
              <a:t>Making a Difference to Individuals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2" name="Diagram 1" descr="“It has opened my eyes to wider ideas.” &#10;“Having a flagship organisation open to discussing queer and feminist topics is amazing.  Knowing that events exist and that my colleagues are attending helps me feel less ‘othered’.”&#10;“It made me feel more comfortable joining a legal profession. Being aware that there was a conversation happening about inclusivity and empathy, and an organisation trying to improve things, was very reassuring.” &#10;“It has given me confidence to be more vocal about EDI.” &#10;">
            <a:extLst>
              <a:ext uri="{FF2B5EF4-FFF2-40B4-BE49-F238E27FC236}">
                <a16:creationId xmlns:a16="http://schemas.microsoft.com/office/drawing/2014/main" id="{2A252A0F-2B7F-4F3C-B0BF-6342CD78F4EA}"/>
              </a:ext>
            </a:extLst>
          </p:cNvPr>
          <p:cNvGraphicFramePr/>
          <p:nvPr>
            <p:extLst>
              <p:ext uri="{D42A27DB-BD31-4B8C-83A1-F6EECF244321}">
                <p14:modId xmlns:p14="http://schemas.microsoft.com/office/powerpoint/2010/main" val="2629975032"/>
              </p:ext>
            </p:extLst>
          </p:nvPr>
        </p:nvGraphicFramePr>
        <p:xfrm>
          <a:off x="3449523" y="2234566"/>
          <a:ext cx="7920000" cy="5400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4" name="Picture 3">
            <a:extLst>
              <a:ext uri="{FF2B5EF4-FFF2-40B4-BE49-F238E27FC236}">
                <a16:creationId xmlns:a16="http://schemas.microsoft.com/office/drawing/2014/main" id="{BAC60E26-0AF8-AF47-1E47-A1FCDA47ED9E}"/>
              </a:ext>
              <a:ext uri="{C183D7F6-B498-43B3-948B-1728B52AA6E4}">
                <adec:decorative xmlns:adec="http://schemas.microsoft.com/office/drawing/2017/decorative" val="1"/>
              </a:ext>
            </a:extLst>
          </p:cNvPr>
          <p:cNvPicPr>
            <a:picLocks noChangeAspect="1"/>
          </p:cNvPicPr>
          <p:nvPr/>
        </p:nvPicPr>
        <p:blipFill>
          <a:blip r:embed="rId13">
            <a:extLst>
              <a:ext uri="{28A0092B-C50C-407E-A947-70E740481C1C}">
                <a14:useLocalDpi xmlns:a14="http://schemas.microsoft.com/office/drawing/2010/main" val="0"/>
              </a:ext>
            </a:extLst>
          </a:blip>
          <a:srcRect t="33" b="269"/>
          <a:stretch/>
        </p:blipFill>
        <p:spPr>
          <a:xfrm>
            <a:off x="-3048" y="5462221"/>
            <a:ext cx="1515979" cy="151139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869411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1600EB-5793-A7CD-11CE-91D9D4DCEBD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5ECC150-61C6-7BF7-7C43-30AAEB39ACDD}"/>
              </a:ext>
            </a:extLst>
          </p:cNvPr>
          <p:cNvSpPr txBox="1">
            <a:spLocks noGrp="1"/>
          </p:cNvSpPr>
          <p:nvPr>
            <p:ph type="title" idx="4294967295"/>
          </p:nvPr>
        </p:nvSpPr>
        <p:spPr>
          <a:xfrm>
            <a:off x="2155982" y="322638"/>
            <a:ext cx="7859746" cy="73866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00" cap="none" spc="0" normalizeH="0" baseline="0" noProof="0" dirty="0">
                <a:ln>
                  <a:noFill/>
                </a:ln>
                <a:solidFill>
                  <a:schemeClr val="tx1"/>
                </a:solidFill>
                <a:effectLst/>
                <a:uLnTx/>
                <a:uFillTx/>
                <a:latin typeface="+mn-lt"/>
                <a:ea typeface="Aptos" panose="020B0004020202020204" pitchFamily="34" charset="0"/>
                <a:cs typeface="Times New Roman" panose="02020603050405020304" pitchFamily="18" charset="0"/>
              </a:rPr>
              <a:t>Making a Difference to Charter Signatory Organisations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7" name="Diagram 6" descr="“The events that IP Inclusive hold are incredibly valuable for keeping us up to date and educated.”&#10;“The events are now one of the best options for general networking with other IP professionals.”&#10;“It has helped empower individuals to engage in and advocate for EDI initiatives, knowing that our commitment is embedded in our values and practices.”&#10;“The absence of such a dedicated initiative would mean fewer resources, less collaboration across the sector, and potentially a lack of accountability in driving meaningful change.”&#10;“Without an industry wide galvanising initiative, it would not be as powerful a message in our communication to businesses, clients, partners, and future employees around the world”&#10;“It has encouraged us to address topics that would previously have been considered inappropriate to talk about and has allowed us to demonstrate that we value members of the firm as people and as individuals.”&#10;“We hosted an event as part of the Summer of IP last year and this was really impactful - lots of people were involved and it was such a positive day.” &#10;“It has helped me reflect on how important it is for everyone to feel they belong. People who belong feel free and motivated to contribute and this has obvious benefits for the business.”">
            <a:extLst>
              <a:ext uri="{FF2B5EF4-FFF2-40B4-BE49-F238E27FC236}">
                <a16:creationId xmlns:a16="http://schemas.microsoft.com/office/drawing/2014/main" id="{8CF949D5-2A85-CCDB-E45D-C798FEDAE75E}"/>
              </a:ext>
            </a:extLst>
          </p:cNvPr>
          <p:cNvGraphicFramePr/>
          <p:nvPr>
            <p:extLst>
              <p:ext uri="{D42A27DB-BD31-4B8C-83A1-F6EECF244321}">
                <p14:modId xmlns:p14="http://schemas.microsoft.com/office/powerpoint/2010/main" val="3301274505"/>
              </p:ext>
            </p:extLst>
          </p:nvPr>
        </p:nvGraphicFramePr>
        <p:xfrm>
          <a:off x="1220856" y="859366"/>
          <a:ext cx="9729998"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52198BFD-7BBC-A609-10E9-ADF4DDB2E077}"/>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Lst>
          </a:blip>
          <a:srcRect t="33" b="269"/>
          <a:stretch/>
        </p:blipFill>
        <p:spPr>
          <a:xfrm>
            <a:off x="-3048" y="5462221"/>
            <a:ext cx="1515979" cy="151139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600238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94B1C-DEEC-D060-7B75-2A987EF63295}"/>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B5A6643-5D69-D441-C1DA-8999C60F2CB0}"/>
              </a:ext>
            </a:extLst>
          </p:cNvPr>
          <p:cNvSpPr txBox="1">
            <a:spLocks noGrp="1"/>
          </p:cNvSpPr>
          <p:nvPr>
            <p:ph type="title" idx="4294967295"/>
          </p:nvPr>
        </p:nvSpPr>
        <p:spPr>
          <a:xfrm>
            <a:off x="2690691" y="255002"/>
            <a:ext cx="6810617"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00" cap="none" spc="0" normalizeH="0" baseline="0" noProof="0" dirty="0">
                <a:ln>
                  <a:noFill/>
                </a:ln>
                <a:solidFill>
                  <a:schemeClr val="tx1"/>
                </a:solidFill>
                <a:effectLst/>
                <a:uLnTx/>
                <a:uFillTx/>
                <a:latin typeface="Aptos" panose="020B0004020202020204" pitchFamily="34" charset="0"/>
                <a:ea typeface="Aptos" panose="020B0004020202020204" pitchFamily="34" charset="0"/>
                <a:cs typeface="Times New Roman" panose="02020603050405020304" pitchFamily="18" charset="0"/>
              </a:rPr>
              <a:t>Making a Difference to the UK’s IP Profession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7" name="Diagram 6" descr="“IP Inclusive is the only organisation enhancing the sense of community and the values of respect and openness amongst IP professionals. It brings together IP professionals sharing these values and supports underrepresented groups - I think it is vital for it to continue. “&#10;“I am glad the Careers in Ideas programme exists to open doors to the future generation, it is also absolutely vital.”&#10;“IP Inclusive sets a standard and encourages everyone to improve.  Without it, I consider that the profession would be worse off.”&#10;“IP Inclusive provides an organised voice and place for like-minded IP practitioners to take collective action.”&#10;“It has made me feel supported in my role as EDI Partner at my firm, with a sense of the community and profession as a whole working together towards a common goal rather than individuals trying to make a difference on their own.” &#10;">
            <a:extLst>
              <a:ext uri="{FF2B5EF4-FFF2-40B4-BE49-F238E27FC236}">
                <a16:creationId xmlns:a16="http://schemas.microsoft.com/office/drawing/2014/main" id="{9A414662-ED05-459B-E6A0-654A68413A63}"/>
              </a:ext>
            </a:extLst>
          </p:cNvPr>
          <p:cNvGraphicFramePr/>
          <p:nvPr>
            <p:extLst>
              <p:ext uri="{D42A27DB-BD31-4B8C-83A1-F6EECF244321}">
                <p14:modId xmlns:p14="http://schemas.microsoft.com/office/powerpoint/2010/main" val="3538901446"/>
              </p:ext>
            </p:extLst>
          </p:nvPr>
        </p:nvGraphicFramePr>
        <p:xfrm>
          <a:off x="1220856" y="859366"/>
          <a:ext cx="93726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0E28A9A1-B55E-18F3-89A9-63C546C64788}"/>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Lst>
          </a:blip>
          <a:srcRect t="33" b="269"/>
          <a:stretch/>
        </p:blipFill>
        <p:spPr>
          <a:xfrm>
            <a:off x="-3048" y="5462221"/>
            <a:ext cx="1515979" cy="151139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201765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719</Words>
  <Application>Microsoft Office PowerPoint</Application>
  <PresentationFormat>Widescreen</PresentationFormat>
  <Paragraphs>46</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IP INCLUSIVE IMPACT REPORT 2025</vt:lpstr>
      <vt:lpstr>Impact on EDI in UK’s IP sector</vt:lpstr>
      <vt:lpstr>Impact on individual IP professionals</vt:lpstr>
      <vt:lpstr>Why we value IP Inclusive</vt:lpstr>
      <vt:lpstr>Making a Difference to Individuals </vt:lpstr>
      <vt:lpstr>Making a Difference to Charter Signatory Organisations </vt:lpstr>
      <vt:lpstr>Making a Difference to the UK’s IP Profession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Helen Smith</dc:creator>
  <cp:lastModifiedBy>Helen Smith</cp:lastModifiedBy>
  <cp:revision>3</cp:revision>
  <dcterms:created xsi:type="dcterms:W3CDTF">2025-03-18T14:16:39Z</dcterms:created>
  <dcterms:modified xsi:type="dcterms:W3CDTF">2025-03-25T14:38:39Z</dcterms:modified>
</cp:coreProperties>
</file>