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63" r:id="rId2"/>
  </p:sldIdLst>
  <p:sldSz cx="755967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3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44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Smith" userId="9439456d0c8533d5" providerId="LiveId" clId="{80741578-5B72-450A-92AE-7920AABD5938}"/>
    <pc:docChg chg="delSld modSld delMainMaster">
      <pc:chgData name="Helen Smith" userId="9439456d0c8533d5" providerId="LiveId" clId="{80741578-5B72-450A-92AE-7920AABD5938}" dt="2025-11-19T10:56:40.426" v="7"/>
      <pc:docMkLst>
        <pc:docMk/>
      </pc:docMkLst>
      <pc:sldChg chg="modSp mod">
        <pc:chgData name="Helen Smith" userId="9439456d0c8533d5" providerId="LiveId" clId="{80741578-5B72-450A-92AE-7920AABD5938}" dt="2025-11-19T10:56:40.426" v="7"/>
        <pc:sldMkLst>
          <pc:docMk/>
          <pc:sldMk cId="543035626" sldId="363"/>
        </pc:sldMkLst>
        <pc:spChg chg="ord">
          <ac:chgData name="Helen Smith" userId="9439456d0c8533d5" providerId="LiveId" clId="{80741578-5B72-450A-92AE-7920AABD5938}" dt="2025-11-19T10:56:40.426" v="7"/>
          <ac:spMkLst>
            <pc:docMk/>
            <pc:sldMk cId="543035626" sldId="363"/>
            <ac:spMk id="3" creationId="{4F09AF74-27D5-412E-F711-EB4E2930EAE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73885-604B-4D3D-B960-A943DE9285D9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11DD8D1-BC82-42B2-95A2-095A9B55B10B}">
      <dgm:prSet/>
      <dgm:spPr/>
      <dgm:t>
        <a:bodyPr/>
        <a:lstStyle/>
        <a:p>
          <a:r>
            <a:rPr lang="en-US" b="1" dirty="0"/>
            <a:t>Be Curious: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7F00B39E-EAE1-4DB0-B094-ADA8B9FE12A6}" type="parTrans" cxnId="{3A22D131-5E8B-4799-83C5-EEBF35530ACD}">
      <dgm:prSet/>
      <dgm:spPr/>
      <dgm:t>
        <a:bodyPr/>
        <a:lstStyle/>
        <a:p>
          <a:endParaRPr lang="en-US" b="1"/>
        </a:p>
      </dgm:t>
    </dgm:pt>
    <dgm:pt modelId="{98B0CF3F-A6C7-46E3-A3D2-42178206AA84}" type="sibTrans" cxnId="{3A22D131-5E8B-4799-83C5-EEBF35530ACD}">
      <dgm:prSet/>
      <dgm:spPr/>
      <dgm:t>
        <a:bodyPr/>
        <a:lstStyle/>
        <a:p>
          <a:endParaRPr lang="en-US" b="1"/>
        </a:p>
      </dgm:t>
    </dgm:pt>
    <dgm:pt modelId="{E592B527-5E61-4BEB-9E4F-C746ABFF0DA3}">
      <dgm:prSet/>
      <dgm:spPr/>
      <dgm:t>
        <a:bodyPr/>
        <a:lstStyle/>
        <a:p>
          <a:r>
            <a:rPr lang="en-US" b="1" dirty="0"/>
            <a:t>Learn about the struggles of others and understand how you can support them. 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4E4529B9-7794-48CC-BE0E-7C143B3EC1AF}" type="parTrans" cxnId="{417DE267-9D7F-4F34-A98A-4F9849A019E4}">
      <dgm:prSet/>
      <dgm:spPr/>
      <dgm:t>
        <a:bodyPr/>
        <a:lstStyle/>
        <a:p>
          <a:endParaRPr lang="en-US" b="1"/>
        </a:p>
      </dgm:t>
    </dgm:pt>
    <dgm:pt modelId="{D8BA4A07-02F6-4C9D-89D5-0E65686F0BE0}" type="sibTrans" cxnId="{417DE267-9D7F-4F34-A98A-4F9849A019E4}">
      <dgm:prSet/>
      <dgm:spPr/>
      <dgm:t>
        <a:bodyPr/>
        <a:lstStyle/>
        <a:p>
          <a:endParaRPr lang="en-US" b="1"/>
        </a:p>
      </dgm:t>
    </dgm:pt>
    <dgm:pt modelId="{70C7E89D-9E03-41D8-84F3-101F81A1B212}">
      <dgm:prSet/>
      <dgm:spPr/>
      <dgm:t>
        <a:bodyPr/>
        <a:lstStyle/>
        <a:p>
          <a:r>
            <a:rPr lang="en-US" b="1" dirty="0"/>
            <a:t>Be Engaged: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D585035C-1B7B-4155-AFF5-6E248375B986}" type="parTrans" cxnId="{0C095C42-90E2-455D-BC46-4F2BEE08BA9F}">
      <dgm:prSet/>
      <dgm:spPr/>
      <dgm:t>
        <a:bodyPr/>
        <a:lstStyle/>
        <a:p>
          <a:endParaRPr lang="en-US" b="1"/>
        </a:p>
      </dgm:t>
    </dgm:pt>
    <dgm:pt modelId="{2C6C5504-8BCF-4C75-942A-36BE97DB6B07}" type="sibTrans" cxnId="{0C095C42-90E2-455D-BC46-4F2BEE08BA9F}">
      <dgm:prSet/>
      <dgm:spPr/>
      <dgm:t>
        <a:bodyPr/>
        <a:lstStyle/>
        <a:p>
          <a:endParaRPr lang="en-US" b="1"/>
        </a:p>
      </dgm:t>
    </dgm:pt>
    <dgm:pt modelId="{1B631D77-62C8-4577-9E34-52BE3E5601C6}">
      <dgm:prSet/>
      <dgm:spPr/>
      <dgm:t>
        <a:bodyPr/>
        <a:lstStyle/>
        <a:p>
          <a:r>
            <a:rPr lang="en-US" b="1" dirty="0"/>
            <a:t>Actively engage with minority groups </a:t>
          </a:r>
          <a:r>
            <a:rPr lang="en-GB" b="1" i="0" dirty="0"/>
            <a:t>you don't necessarily identify with</a:t>
          </a:r>
          <a:r>
            <a:rPr lang="en-US" b="1" dirty="0"/>
            <a:t> to demonstrate your support and learn from them.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309AE3F3-796D-4DD6-B9C7-7DE0D08036B0}" type="parTrans" cxnId="{4E9FCEBD-33BF-4C8C-99E5-981FB08EB6F4}">
      <dgm:prSet/>
      <dgm:spPr/>
      <dgm:t>
        <a:bodyPr/>
        <a:lstStyle/>
        <a:p>
          <a:endParaRPr lang="en-US" b="1"/>
        </a:p>
      </dgm:t>
    </dgm:pt>
    <dgm:pt modelId="{1BB52921-B2F0-4580-931C-D43457100B01}" type="sibTrans" cxnId="{4E9FCEBD-33BF-4C8C-99E5-981FB08EB6F4}">
      <dgm:prSet/>
      <dgm:spPr/>
      <dgm:t>
        <a:bodyPr/>
        <a:lstStyle/>
        <a:p>
          <a:endParaRPr lang="en-US" b="1"/>
        </a:p>
      </dgm:t>
    </dgm:pt>
    <dgm:pt modelId="{B135B037-AE09-4D54-A10E-F681772D9D2C}">
      <dgm:prSet/>
      <dgm:spPr/>
      <dgm:t>
        <a:bodyPr/>
        <a:lstStyle/>
        <a:p>
          <a:r>
            <a:rPr lang="en-US" b="1" dirty="0"/>
            <a:t>Be Unassuming: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ACF5BF89-D133-4E96-A3BA-9588CAA8BC8F}" type="parTrans" cxnId="{7FC81FB0-0B7C-4D21-952C-C1FD639A39B1}">
      <dgm:prSet/>
      <dgm:spPr/>
      <dgm:t>
        <a:bodyPr/>
        <a:lstStyle/>
        <a:p>
          <a:endParaRPr lang="en-US" b="1"/>
        </a:p>
      </dgm:t>
    </dgm:pt>
    <dgm:pt modelId="{7BA764AF-AE01-40BB-9B29-C8DE609B31DD}" type="sibTrans" cxnId="{7FC81FB0-0B7C-4D21-952C-C1FD639A39B1}">
      <dgm:prSet/>
      <dgm:spPr/>
      <dgm:t>
        <a:bodyPr/>
        <a:lstStyle/>
        <a:p>
          <a:endParaRPr lang="en-US" b="1"/>
        </a:p>
      </dgm:t>
    </dgm:pt>
    <dgm:pt modelId="{CCC0CE18-8041-4328-ACA3-9FCF9E85B1A4}">
      <dgm:prSet/>
      <dgm:spPr/>
      <dgm:t>
        <a:bodyPr/>
        <a:lstStyle/>
        <a:p>
          <a:r>
            <a:rPr lang="en-US" b="1"/>
            <a:t>Don’t make assumptions – get to know the individual.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F8F50BD5-426D-46EB-AF2A-DE30C378C104}" type="parTrans" cxnId="{DB7A04D8-94DB-4B8A-A0F4-DFBA8AA37093}">
      <dgm:prSet/>
      <dgm:spPr/>
      <dgm:t>
        <a:bodyPr/>
        <a:lstStyle/>
        <a:p>
          <a:endParaRPr lang="en-US" b="1"/>
        </a:p>
      </dgm:t>
    </dgm:pt>
    <dgm:pt modelId="{413CF649-7F00-4AA2-B8FF-330D0A83B83F}" type="sibTrans" cxnId="{DB7A04D8-94DB-4B8A-A0F4-DFBA8AA37093}">
      <dgm:prSet/>
      <dgm:spPr/>
      <dgm:t>
        <a:bodyPr/>
        <a:lstStyle/>
        <a:p>
          <a:endParaRPr lang="en-US" b="1"/>
        </a:p>
      </dgm:t>
    </dgm:pt>
    <dgm:pt modelId="{6A4554EE-31E9-47D1-9628-7778A0E602BA}">
      <dgm:prSet/>
      <dgm:spPr/>
      <dgm:t>
        <a:bodyPr/>
        <a:lstStyle/>
        <a:p>
          <a:r>
            <a:rPr lang="en-US" b="1"/>
            <a:t>Be Empathetic: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DAA0B2DB-49C4-4496-B9F4-E3C7821B2F06}" type="parTrans" cxnId="{C49ED61B-1D13-4B99-B96C-03E008503A95}">
      <dgm:prSet/>
      <dgm:spPr/>
      <dgm:t>
        <a:bodyPr/>
        <a:lstStyle/>
        <a:p>
          <a:endParaRPr lang="en-US" b="1"/>
        </a:p>
      </dgm:t>
    </dgm:pt>
    <dgm:pt modelId="{EF85AF45-CDEA-4A0D-910F-BF3F165D206D}" type="sibTrans" cxnId="{C49ED61B-1D13-4B99-B96C-03E008503A95}">
      <dgm:prSet/>
      <dgm:spPr/>
      <dgm:t>
        <a:bodyPr/>
        <a:lstStyle/>
        <a:p>
          <a:endParaRPr lang="en-US" b="1"/>
        </a:p>
      </dgm:t>
    </dgm:pt>
    <dgm:pt modelId="{F10671BE-612E-430C-B25D-282C7ABEF577}">
      <dgm:prSet/>
      <dgm:spPr/>
      <dgm:t>
        <a:bodyPr/>
        <a:lstStyle/>
        <a:p>
          <a:r>
            <a:rPr lang="en-US" b="1"/>
            <a:t>Show empathy. Be kind.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45EE5E07-0D34-42D3-974A-9E611162A700}" type="parTrans" cxnId="{4D402F61-6B55-4EAA-85AA-6064E6577805}">
      <dgm:prSet/>
      <dgm:spPr/>
      <dgm:t>
        <a:bodyPr/>
        <a:lstStyle/>
        <a:p>
          <a:endParaRPr lang="en-US" b="1"/>
        </a:p>
      </dgm:t>
    </dgm:pt>
    <dgm:pt modelId="{3A09E356-5E20-4EE3-B645-69D62BA4B28A}" type="sibTrans" cxnId="{4D402F61-6B55-4EAA-85AA-6064E6577805}">
      <dgm:prSet/>
      <dgm:spPr/>
      <dgm:t>
        <a:bodyPr/>
        <a:lstStyle/>
        <a:p>
          <a:endParaRPr lang="en-US" b="1"/>
        </a:p>
      </dgm:t>
    </dgm:pt>
    <dgm:pt modelId="{C0287B78-2BB4-418D-91C2-2F823E2C65E8}">
      <dgm:prSet/>
      <dgm:spPr/>
      <dgm:t>
        <a:bodyPr/>
        <a:lstStyle/>
        <a:p>
          <a:r>
            <a:rPr lang="en-US" b="1"/>
            <a:t>Be Open: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12DDE797-9136-41F3-96D8-12DC53460A38}" type="parTrans" cxnId="{0FAB049A-4219-47EE-A358-B213FEC3467D}">
      <dgm:prSet/>
      <dgm:spPr/>
      <dgm:t>
        <a:bodyPr/>
        <a:lstStyle/>
        <a:p>
          <a:endParaRPr lang="en-US" b="1"/>
        </a:p>
      </dgm:t>
    </dgm:pt>
    <dgm:pt modelId="{D4C506A5-71A7-48B0-9B9B-B813A9863984}" type="sibTrans" cxnId="{0FAB049A-4219-47EE-A358-B213FEC3467D}">
      <dgm:prSet/>
      <dgm:spPr/>
      <dgm:t>
        <a:bodyPr/>
        <a:lstStyle/>
        <a:p>
          <a:endParaRPr lang="en-US" b="1"/>
        </a:p>
      </dgm:t>
    </dgm:pt>
    <dgm:pt modelId="{A3560CD7-A0D7-439D-B904-4E8856F58226}">
      <dgm:prSet/>
      <dgm:spPr/>
      <dgm:t>
        <a:bodyPr/>
        <a:lstStyle/>
        <a:p>
          <a:r>
            <a:rPr lang="en-US" b="1" dirty="0"/>
            <a:t>Speak out: Tell your story. Talk about your allyship.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133CC13B-232F-4926-BF9D-968F9AC6E99D}" type="parTrans" cxnId="{328FA749-B1D3-4D91-897D-8409135E8B8B}">
      <dgm:prSet/>
      <dgm:spPr/>
      <dgm:t>
        <a:bodyPr/>
        <a:lstStyle/>
        <a:p>
          <a:endParaRPr lang="en-US" b="1"/>
        </a:p>
      </dgm:t>
    </dgm:pt>
    <dgm:pt modelId="{004F628C-6809-47E1-BE33-6B7AC3677297}" type="sibTrans" cxnId="{328FA749-B1D3-4D91-897D-8409135E8B8B}">
      <dgm:prSet/>
      <dgm:spPr/>
      <dgm:t>
        <a:bodyPr/>
        <a:lstStyle/>
        <a:p>
          <a:endParaRPr lang="en-US" b="1"/>
        </a:p>
      </dgm:t>
    </dgm:pt>
    <dgm:pt modelId="{C97E2D43-CF0B-4B0B-B982-A7826CA18ECD}">
      <dgm:prSet/>
      <dgm:spPr/>
      <dgm:t>
        <a:bodyPr/>
        <a:lstStyle/>
        <a:p>
          <a:r>
            <a:rPr lang="en-US" b="1"/>
            <a:t>Be Loud: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3FDF423A-CD61-4516-ABE7-293F1B6ED9B2}" type="parTrans" cxnId="{B7190335-275D-483F-845D-4A4CBEF4813C}">
      <dgm:prSet/>
      <dgm:spPr/>
      <dgm:t>
        <a:bodyPr/>
        <a:lstStyle/>
        <a:p>
          <a:endParaRPr lang="en-US" b="1"/>
        </a:p>
      </dgm:t>
    </dgm:pt>
    <dgm:pt modelId="{A00DAD89-5FE9-4189-9F66-3289EA1CAAF1}" type="sibTrans" cxnId="{B7190335-275D-483F-845D-4A4CBEF4813C}">
      <dgm:prSet/>
      <dgm:spPr/>
      <dgm:t>
        <a:bodyPr/>
        <a:lstStyle/>
        <a:p>
          <a:endParaRPr lang="en-US" b="1"/>
        </a:p>
      </dgm:t>
    </dgm:pt>
    <dgm:pt modelId="{ADD88838-986E-4486-964F-BC27537D2F4A}">
      <dgm:prSet/>
      <dgm:spPr/>
      <dgm:t>
        <a:bodyPr/>
        <a:lstStyle/>
        <a:p>
          <a:r>
            <a:rPr lang="en-US" b="1" dirty="0"/>
            <a:t>Speak up for others and amplify their voices.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1712EF91-F8AB-435E-AA79-12C8C4E18E9A}" type="parTrans" cxnId="{918181B2-E4CD-4155-9416-3DC6A38671E7}">
      <dgm:prSet/>
      <dgm:spPr/>
      <dgm:t>
        <a:bodyPr/>
        <a:lstStyle/>
        <a:p>
          <a:endParaRPr lang="en-US" b="1"/>
        </a:p>
      </dgm:t>
    </dgm:pt>
    <dgm:pt modelId="{A455271F-1EF1-4534-8965-7B2D0D59E660}" type="sibTrans" cxnId="{918181B2-E4CD-4155-9416-3DC6A38671E7}">
      <dgm:prSet/>
      <dgm:spPr/>
      <dgm:t>
        <a:bodyPr/>
        <a:lstStyle/>
        <a:p>
          <a:endParaRPr lang="en-US" b="1"/>
        </a:p>
      </dgm:t>
    </dgm:pt>
    <dgm:pt modelId="{89B0E196-5F22-481F-9275-A4BC4DCCF82B}">
      <dgm:prSet/>
      <dgm:spPr/>
      <dgm:t>
        <a:bodyPr/>
        <a:lstStyle/>
        <a:p>
          <a:r>
            <a:rPr lang="en-US" b="1"/>
            <a:t>Be Affirming: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05771467-D124-4DB4-9FEE-E93099314E9D}" type="parTrans" cxnId="{A2A7D4CB-C85E-403F-923D-3FF64B34C69A}">
      <dgm:prSet/>
      <dgm:spPr/>
      <dgm:t>
        <a:bodyPr/>
        <a:lstStyle/>
        <a:p>
          <a:endParaRPr lang="en-US" b="1"/>
        </a:p>
      </dgm:t>
    </dgm:pt>
    <dgm:pt modelId="{D83ED974-E16D-4BCE-AFCD-43E9C1443FBC}" type="sibTrans" cxnId="{A2A7D4CB-C85E-403F-923D-3FF64B34C69A}">
      <dgm:prSet/>
      <dgm:spPr/>
      <dgm:t>
        <a:bodyPr/>
        <a:lstStyle/>
        <a:p>
          <a:endParaRPr lang="en-US" b="1"/>
        </a:p>
      </dgm:t>
    </dgm:pt>
    <dgm:pt modelId="{D6109617-BEC4-4917-ACCC-83B54A27E770}">
      <dgm:prSet/>
      <dgm:spPr/>
      <dgm:t>
        <a:bodyPr/>
        <a:lstStyle/>
        <a:p>
          <a:r>
            <a:rPr lang="en-US" b="1" dirty="0"/>
            <a:t>Use microaffirmations - small gestures that make others feel respected, valued and included.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1B69F430-2598-4480-AB83-21253A331989}" type="parTrans" cxnId="{E2ADCBDC-4BE4-44E5-A6BD-848D22AFEFF9}">
      <dgm:prSet/>
      <dgm:spPr/>
      <dgm:t>
        <a:bodyPr/>
        <a:lstStyle/>
        <a:p>
          <a:endParaRPr lang="en-US" b="1"/>
        </a:p>
      </dgm:t>
    </dgm:pt>
    <dgm:pt modelId="{8E1DCD5C-6123-4F73-9799-4D6DAEC9BB11}" type="sibTrans" cxnId="{E2ADCBDC-4BE4-44E5-A6BD-848D22AFEFF9}">
      <dgm:prSet/>
      <dgm:spPr/>
      <dgm:t>
        <a:bodyPr/>
        <a:lstStyle/>
        <a:p>
          <a:endParaRPr lang="en-US" b="1"/>
        </a:p>
      </dgm:t>
    </dgm:pt>
    <dgm:pt modelId="{08E46529-CA5C-4FE6-9B74-808607B2F050}">
      <dgm:prSet/>
      <dgm:spPr/>
      <dgm:t>
        <a:bodyPr/>
        <a:lstStyle/>
        <a:p>
          <a:r>
            <a:rPr lang="en-US" b="1"/>
            <a:t>Be Supportive: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11446DA5-4984-47BE-883F-11BA16E4907F}" type="parTrans" cxnId="{E8C3303F-5187-49CB-84B1-45EA81CD6362}">
      <dgm:prSet/>
      <dgm:spPr/>
      <dgm:t>
        <a:bodyPr/>
        <a:lstStyle/>
        <a:p>
          <a:endParaRPr lang="en-US" b="1"/>
        </a:p>
      </dgm:t>
    </dgm:pt>
    <dgm:pt modelId="{E5D8D7C3-3101-433A-A29A-8E13B931B779}" type="sibTrans" cxnId="{E8C3303F-5187-49CB-84B1-45EA81CD6362}">
      <dgm:prSet/>
      <dgm:spPr/>
      <dgm:t>
        <a:bodyPr/>
        <a:lstStyle/>
        <a:p>
          <a:endParaRPr lang="en-US" b="1"/>
        </a:p>
      </dgm:t>
    </dgm:pt>
    <dgm:pt modelId="{93C8B458-0801-4541-AC42-A2FB31B801A0}">
      <dgm:prSet/>
      <dgm:spPr/>
      <dgm:t>
        <a:bodyPr/>
        <a:lstStyle/>
        <a:p>
          <a:r>
            <a:rPr lang="en-US" b="1" dirty="0"/>
            <a:t>Invite, include and give opportunities to others with less experience or power than yourself.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527245E8-2058-438A-A234-ED961B9BD932}" type="parTrans" cxnId="{97558B10-CA9E-4278-B5B6-441DA33F7801}">
      <dgm:prSet/>
      <dgm:spPr/>
      <dgm:t>
        <a:bodyPr/>
        <a:lstStyle/>
        <a:p>
          <a:endParaRPr lang="en-US" b="1"/>
        </a:p>
      </dgm:t>
    </dgm:pt>
    <dgm:pt modelId="{E22BBA7B-8B0E-4FE2-BCA6-50352B6850BF}" type="sibTrans" cxnId="{97558B10-CA9E-4278-B5B6-441DA33F7801}">
      <dgm:prSet/>
      <dgm:spPr/>
      <dgm:t>
        <a:bodyPr/>
        <a:lstStyle/>
        <a:p>
          <a:endParaRPr lang="en-US" b="1"/>
        </a:p>
      </dgm:t>
    </dgm:pt>
    <dgm:pt modelId="{CBFF152D-019D-4F66-9D68-FF5DDCE6EE99}">
      <dgm:prSet/>
      <dgm:spPr/>
      <dgm:t>
        <a:bodyPr/>
        <a:lstStyle/>
        <a:p>
          <a:r>
            <a:rPr lang="en-US" b="1"/>
            <a:t>Be Attentive: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22511F62-5F6E-4B24-AD32-171ECD2AC51E}" type="parTrans" cxnId="{9A4DE4DC-C7E5-4E33-8C65-F064E6C2A881}">
      <dgm:prSet/>
      <dgm:spPr/>
      <dgm:t>
        <a:bodyPr/>
        <a:lstStyle/>
        <a:p>
          <a:endParaRPr lang="en-US" b="1"/>
        </a:p>
      </dgm:t>
    </dgm:pt>
    <dgm:pt modelId="{873FD2A6-C865-4B52-826D-55AB24E0EB36}" type="sibTrans" cxnId="{9A4DE4DC-C7E5-4E33-8C65-F064E6C2A881}">
      <dgm:prSet/>
      <dgm:spPr/>
      <dgm:t>
        <a:bodyPr/>
        <a:lstStyle/>
        <a:p>
          <a:endParaRPr lang="en-US" b="1"/>
        </a:p>
      </dgm:t>
    </dgm:pt>
    <dgm:pt modelId="{69B6098B-D98C-4897-B85B-DE2C2EAFD1E6}">
      <dgm:prSet/>
      <dgm:spPr/>
      <dgm:t>
        <a:bodyPr/>
        <a:lstStyle/>
        <a:p>
          <a:r>
            <a:rPr lang="en-US" b="1" dirty="0"/>
            <a:t>Be part of a culture that listens, learns and acts.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0F3F2C88-EFD7-4F71-B3FE-A6DAEE2E63C4}" type="parTrans" cxnId="{6CC419F2-47A0-4E83-9BB3-0A0946414E4A}">
      <dgm:prSet/>
      <dgm:spPr/>
      <dgm:t>
        <a:bodyPr/>
        <a:lstStyle/>
        <a:p>
          <a:endParaRPr lang="en-US" b="1"/>
        </a:p>
      </dgm:t>
    </dgm:pt>
    <dgm:pt modelId="{96C47C39-3778-4584-9551-32DF752B6E64}" type="sibTrans" cxnId="{6CC419F2-47A0-4E83-9BB3-0A0946414E4A}">
      <dgm:prSet/>
      <dgm:spPr/>
      <dgm:t>
        <a:bodyPr/>
        <a:lstStyle/>
        <a:p>
          <a:endParaRPr lang="en-US" b="1"/>
        </a:p>
      </dgm:t>
    </dgm:pt>
    <dgm:pt modelId="{C62120AF-6CA6-4194-8705-688EDC604CE7}">
      <dgm:prSet/>
      <dgm:spPr/>
      <dgm:t>
        <a:bodyPr/>
        <a:lstStyle/>
        <a:p>
          <a:r>
            <a:rPr lang="en-US" b="1"/>
            <a:t>Be There:  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6F032E59-885B-4A2A-898B-5C275234FBCD}" type="parTrans" cxnId="{9B648CCC-8FBB-4551-BB5F-9E5F4C1248C5}">
      <dgm:prSet/>
      <dgm:spPr/>
      <dgm:t>
        <a:bodyPr/>
        <a:lstStyle/>
        <a:p>
          <a:endParaRPr lang="en-US" b="1"/>
        </a:p>
      </dgm:t>
    </dgm:pt>
    <dgm:pt modelId="{AE4FDA25-9956-4A4A-ABC1-9279D42C1447}" type="sibTrans" cxnId="{9B648CCC-8FBB-4551-BB5F-9E5F4C1248C5}">
      <dgm:prSet/>
      <dgm:spPr/>
      <dgm:t>
        <a:bodyPr/>
        <a:lstStyle/>
        <a:p>
          <a:endParaRPr lang="en-US" b="1"/>
        </a:p>
      </dgm:t>
    </dgm:pt>
    <dgm:pt modelId="{D21BE702-777D-44E9-A7DA-E7821DADB57F}">
      <dgm:prSet/>
      <dgm:spPr/>
      <dgm:t>
        <a:bodyPr/>
        <a:lstStyle/>
        <a:p>
          <a:r>
            <a:rPr lang="en-US" b="1" dirty="0"/>
            <a:t>Show up as an ally not only when it’s easy but also when it’s difficult.</a:t>
          </a:r>
        </a:p>
      </dgm:t>
      <dgm:extLst>
        <a:ext uri="{E40237B7-FDA0-4F09-8148-C483321AD2D9}">
          <dgm14:cNvPr xmlns:dgm14="http://schemas.microsoft.com/office/drawing/2010/diagram" id="0" name="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/>
        </a:ext>
      </dgm:extLst>
    </dgm:pt>
    <dgm:pt modelId="{5B6F64A5-1D78-46C7-A949-F406A5EFA083}" type="parTrans" cxnId="{16083BA5-C1BE-4755-93D7-3D2D8DFA606F}">
      <dgm:prSet/>
      <dgm:spPr/>
      <dgm:t>
        <a:bodyPr/>
        <a:lstStyle/>
        <a:p>
          <a:endParaRPr lang="en-US" b="1"/>
        </a:p>
      </dgm:t>
    </dgm:pt>
    <dgm:pt modelId="{E5CF8E92-F495-4BA9-8921-CEAC4E5FC453}" type="sibTrans" cxnId="{16083BA5-C1BE-4755-93D7-3D2D8DFA606F}">
      <dgm:prSet/>
      <dgm:spPr/>
      <dgm:t>
        <a:bodyPr/>
        <a:lstStyle/>
        <a:p>
          <a:endParaRPr lang="en-US" b="1"/>
        </a:p>
      </dgm:t>
    </dgm:pt>
    <dgm:pt modelId="{80C83024-7459-4D71-BE4A-C80847E99BEC}" type="pres">
      <dgm:prSet presAssocID="{3C973885-604B-4D3D-B960-A943DE9285D9}" presName="Name0" presStyleCnt="0">
        <dgm:presLayoutVars>
          <dgm:dir/>
          <dgm:animLvl val="lvl"/>
          <dgm:resizeHandles val="exact"/>
        </dgm:presLayoutVars>
      </dgm:prSet>
      <dgm:spPr/>
    </dgm:pt>
    <dgm:pt modelId="{610B6565-A589-4ED1-8DB0-E135F3CF7AC7}" type="pres">
      <dgm:prSet presAssocID="{011DD8D1-BC82-42B2-95A2-095A9B55B10B}" presName="linNode" presStyleCnt="0"/>
      <dgm:spPr/>
    </dgm:pt>
    <dgm:pt modelId="{DD5E1235-4640-4C7A-A64A-453638E7DDCE}" type="pres">
      <dgm:prSet presAssocID="{011DD8D1-BC82-42B2-95A2-095A9B55B10B}" presName="parentText" presStyleLbl="solidFgAcc1" presStyleIdx="0" presStyleCnt="10">
        <dgm:presLayoutVars>
          <dgm:chMax val="1"/>
          <dgm:bulletEnabled/>
        </dgm:presLayoutVars>
      </dgm:prSet>
      <dgm:spPr/>
    </dgm:pt>
    <dgm:pt modelId="{B69F65F6-41A3-4F50-A744-0288ACB2C0C6}" type="pres">
      <dgm:prSet presAssocID="{011DD8D1-BC82-42B2-95A2-095A9B55B10B}" presName="descendantText" presStyleLbl="alignNode1" presStyleIdx="0" presStyleCnt="10" custLinFactNeighborX="0" custLinFactNeighborY="-21474">
        <dgm:presLayoutVars>
          <dgm:bulletEnabled/>
        </dgm:presLayoutVars>
      </dgm:prSet>
      <dgm:spPr/>
    </dgm:pt>
    <dgm:pt modelId="{01CF5175-5BBE-428D-B2D7-C0B1937628A2}" type="pres">
      <dgm:prSet presAssocID="{98B0CF3F-A6C7-46E3-A3D2-42178206AA84}" presName="sp" presStyleCnt="0"/>
      <dgm:spPr/>
    </dgm:pt>
    <dgm:pt modelId="{60840572-8783-4B17-9E43-BA4382085576}" type="pres">
      <dgm:prSet presAssocID="{70C7E89D-9E03-41D8-84F3-101F81A1B212}" presName="linNode" presStyleCnt="0"/>
      <dgm:spPr/>
    </dgm:pt>
    <dgm:pt modelId="{19238C16-E65E-4331-8C3B-8A59A7AD4C43}" type="pres">
      <dgm:prSet presAssocID="{70C7E89D-9E03-41D8-84F3-101F81A1B212}" presName="parentText" presStyleLbl="solidFgAcc1" presStyleIdx="1" presStyleCnt="10">
        <dgm:presLayoutVars>
          <dgm:chMax val="1"/>
          <dgm:bulletEnabled/>
        </dgm:presLayoutVars>
      </dgm:prSet>
      <dgm:spPr/>
    </dgm:pt>
    <dgm:pt modelId="{462EF003-0D1B-41ED-B13F-AD85BA49D698}" type="pres">
      <dgm:prSet presAssocID="{70C7E89D-9E03-41D8-84F3-101F81A1B212}" presName="descendantText" presStyleLbl="alignNode1" presStyleIdx="1" presStyleCnt="10">
        <dgm:presLayoutVars>
          <dgm:bulletEnabled/>
        </dgm:presLayoutVars>
      </dgm:prSet>
      <dgm:spPr/>
    </dgm:pt>
    <dgm:pt modelId="{61A9EB43-F9CB-4041-926F-40529AF348B7}" type="pres">
      <dgm:prSet presAssocID="{2C6C5504-8BCF-4C75-942A-36BE97DB6B07}" presName="sp" presStyleCnt="0"/>
      <dgm:spPr/>
    </dgm:pt>
    <dgm:pt modelId="{D4BE98E5-70FB-4CD0-A421-8684B6E47E09}" type="pres">
      <dgm:prSet presAssocID="{B135B037-AE09-4D54-A10E-F681772D9D2C}" presName="linNode" presStyleCnt="0"/>
      <dgm:spPr/>
    </dgm:pt>
    <dgm:pt modelId="{382310BC-E6BB-4DCA-BF1C-DBCA9CC3EAEE}" type="pres">
      <dgm:prSet presAssocID="{B135B037-AE09-4D54-A10E-F681772D9D2C}" presName="parentText" presStyleLbl="solidFgAcc1" presStyleIdx="2" presStyleCnt="10">
        <dgm:presLayoutVars>
          <dgm:chMax val="1"/>
          <dgm:bulletEnabled/>
        </dgm:presLayoutVars>
      </dgm:prSet>
      <dgm:spPr/>
    </dgm:pt>
    <dgm:pt modelId="{CD1A8314-475F-4E10-9D78-2177066F2FB2}" type="pres">
      <dgm:prSet presAssocID="{B135B037-AE09-4D54-A10E-F681772D9D2C}" presName="descendantText" presStyleLbl="alignNode1" presStyleIdx="2" presStyleCnt="10">
        <dgm:presLayoutVars>
          <dgm:bulletEnabled/>
        </dgm:presLayoutVars>
      </dgm:prSet>
      <dgm:spPr/>
    </dgm:pt>
    <dgm:pt modelId="{C58CA916-ED19-4961-AED4-2FB619F6D98A}" type="pres">
      <dgm:prSet presAssocID="{7BA764AF-AE01-40BB-9B29-C8DE609B31DD}" presName="sp" presStyleCnt="0"/>
      <dgm:spPr/>
    </dgm:pt>
    <dgm:pt modelId="{9BAF009B-CE8B-4610-BB7C-54F38F626369}" type="pres">
      <dgm:prSet presAssocID="{6A4554EE-31E9-47D1-9628-7778A0E602BA}" presName="linNode" presStyleCnt="0"/>
      <dgm:spPr/>
    </dgm:pt>
    <dgm:pt modelId="{E40EF9C9-87EB-4DE5-AA13-E15E77620739}" type="pres">
      <dgm:prSet presAssocID="{6A4554EE-31E9-47D1-9628-7778A0E602BA}" presName="parentText" presStyleLbl="solidFgAcc1" presStyleIdx="3" presStyleCnt="10">
        <dgm:presLayoutVars>
          <dgm:chMax val="1"/>
          <dgm:bulletEnabled/>
        </dgm:presLayoutVars>
      </dgm:prSet>
      <dgm:spPr/>
    </dgm:pt>
    <dgm:pt modelId="{DA2A8CB4-7EDC-4D7F-BFDA-342BAE34509E}" type="pres">
      <dgm:prSet presAssocID="{6A4554EE-31E9-47D1-9628-7778A0E602BA}" presName="descendantText" presStyleLbl="alignNode1" presStyleIdx="3" presStyleCnt="10">
        <dgm:presLayoutVars>
          <dgm:bulletEnabled/>
        </dgm:presLayoutVars>
      </dgm:prSet>
      <dgm:spPr/>
    </dgm:pt>
    <dgm:pt modelId="{BB16644A-5F8E-438A-AB2A-1D71BBC9D813}" type="pres">
      <dgm:prSet presAssocID="{EF85AF45-CDEA-4A0D-910F-BF3F165D206D}" presName="sp" presStyleCnt="0"/>
      <dgm:spPr/>
    </dgm:pt>
    <dgm:pt modelId="{C0F71F4C-CBC0-41E8-86AB-829294108726}" type="pres">
      <dgm:prSet presAssocID="{C0287B78-2BB4-418D-91C2-2F823E2C65E8}" presName="linNode" presStyleCnt="0"/>
      <dgm:spPr/>
    </dgm:pt>
    <dgm:pt modelId="{FA886D7D-A71F-4669-8D41-83DE50678E83}" type="pres">
      <dgm:prSet presAssocID="{C0287B78-2BB4-418D-91C2-2F823E2C65E8}" presName="parentText" presStyleLbl="solidFgAcc1" presStyleIdx="4" presStyleCnt="10">
        <dgm:presLayoutVars>
          <dgm:chMax val="1"/>
          <dgm:bulletEnabled/>
        </dgm:presLayoutVars>
      </dgm:prSet>
      <dgm:spPr/>
    </dgm:pt>
    <dgm:pt modelId="{E90D1973-7FDE-48B6-A742-D6CD49199D38}" type="pres">
      <dgm:prSet presAssocID="{C0287B78-2BB4-418D-91C2-2F823E2C65E8}" presName="descendantText" presStyleLbl="alignNode1" presStyleIdx="4" presStyleCnt="10">
        <dgm:presLayoutVars>
          <dgm:bulletEnabled/>
        </dgm:presLayoutVars>
      </dgm:prSet>
      <dgm:spPr/>
    </dgm:pt>
    <dgm:pt modelId="{F8D80A9D-E9B1-4412-A733-5D15EE4F001A}" type="pres">
      <dgm:prSet presAssocID="{D4C506A5-71A7-48B0-9B9B-B813A9863984}" presName="sp" presStyleCnt="0"/>
      <dgm:spPr/>
    </dgm:pt>
    <dgm:pt modelId="{8B9F925C-D1EB-4D2F-AC37-840AE3237D02}" type="pres">
      <dgm:prSet presAssocID="{C97E2D43-CF0B-4B0B-B982-A7826CA18ECD}" presName="linNode" presStyleCnt="0"/>
      <dgm:spPr/>
    </dgm:pt>
    <dgm:pt modelId="{72369FD9-D790-4D6D-9FE4-C4D4DA887A65}" type="pres">
      <dgm:prSet presAssocID="{C97E2D43-CF0B-4B0B-B982-A7826CA18ECD}" presName="parentText" presStyleLbl="solidFgAcc1" presStyleIdx="5" presStyleCnt="10">
        <dgm:presLayoutVars>
          <dgm:chMax val="1"/>
          <dgm:bulletEnabled/>
        </dgm:presLayoutVars>
      </dgm:prSet>
      <dgm:spPr/>
    </dgm:pt>
    <dgm:pt modelId="{C6E1ACBC-9F2F-486A-9E8F-44AC6626300B}" type="pres">
      <dgm:prSet presAssocID="{C97E2D43-CF0B-4B0B-B982-A7826CA18ECD}" presName="descendantText" presStyleLbl="alignNode1" presStyleIdx="5" presStyleCnt="10">
        <dgm:presLayoutVars>
          <dgm:bulletEnabled/>
        </dgm:presLayoutVars>
      </dgm:prSet>
      <dgm:spPr/>
    </dgm:pt>
    <dgm:pt modelId="{5A7CCC9E-FA33-4A9F-BCEA-C6E0BBC9BFBC}" type="pres">
      <dgm:prSet presAssocID="{A00DAD89-5FE9-4189-9F66-3289EA1CAAF1}" presName="sp" presStyleCnt="0"/>
      <dgm:spPr/>
    </dgm:pt>
    <dgm:pt modelId="{BE4DC689-185A-49B9-A009-B535086397BA}" type="pres">
      <dgm:prSet presAssocID="{89B0E196-5F22-481F-9275-A4BC4DCCF82B}" presName="linNode" presStyleCnt="0"/>
      <dgm:spPr/>
    </dgm:pt>
    <dgm:pt modelId="{233F6EA6-01BD-4817-9702-2FF62BF9F29B}" type="pres">
      <dgm:prSet presAssocID="{89B0E196-5F22-481F-9275-A4BC4DCCF82B}" presName="parentText" presStyleLbl="solidFgAcc1" presStyleIdx="6" presStyleCnt="10">
        <dgm:presLayoutVars>
          <dgm:chMax val="1"/>
          <dgm:bulletEnabled/>
        </dgm:presLayoutVars>
      </dgm:prSet>
      <dgm:spPr/>
    </dgm:pt>
    <dgm:pt modelId="{F5C2D4CC-E85F-400B-A782-A63063C857A5}" type="pres">
      <dgm:prSet presAssocID="{89B0E196-5F22-481F-9275-A4BC4DCCF82B}" presName="descendantText" presStyleLbl="alignNode1" presStyleIdx="6" presStyleCnt="10">
        <dgm:presLayoutVars>
          <dgm:bulletEnabled/>
        </dgm:presLayoutVars>
      </dgm:prSet>
      <dgm:spPr/>
    </dgm:pt>
    <dgm:pt modelId="{6FEEBDFE-775D-44C6-89AB-F61A9CC7B7B3}" type="pres">
      <dgm:prSet presAssocID="{D83ED974-E16D-4BCE-AFCD-43E9C1443FBC}" presName="sp" presStyleCnt="0"/>
      <dgm:spPr/>
    </dgm:pt>
    <dgm:pt modelId="{0F20A597-9F0F-41B2-BF1B-B76B19FA4DC6}" type="pres">
      <dgm:prSet presAssocID="{08E46529-CA5C-4FE6-9B74-808607B2F050}" presName="linNode" presStyleCnt="0"/>
      <dgm:spPr/>
    </dgm:pt>
    <dgm:pt modelId="{F19ABCEA-0005-41D3-91C2-361F6E37B0AD}" type="pres">
      <dgm:prSet presAssocID="{08E46529-CA5C-4FE6-9B74-808607B2F050}" presName="parentText" presStyleLbl="solidFgAcc1" presStyleIdx="7" presStyleCnt="10">
        <dgm:presLayoutVars>
          <dgm:chMax val="1"/>
          <dgm:bulletEnabled/>
        </dgm:presLayoutVars>
      </dgm:prSet>
      <dgm:spPr/>
    </dgm:pt>
    <dgm:pt modelId="{639B497E-DC32-47A5-B7A7-CDEA34D56885}" type="pres">
      <dgm:prSet presAssocID="{08E46529-CA5C-4FE6-9B74-808607B2F050}" presName="descendantText" presStyleLbl="alignNode1" presStyleIdx="7" presStyleCnt="10">
        <dgm:presLayoutVars>
          <dgm:bulletEnabled/>
        </dgm:presLayoutVars>
      </dgm:prSet>
      <dgm:spPr/>
    </dgm:pt>
    <dgm:pt modelId="{66D48157-90B6-4E88-87C5-A4359EF747B6}" type="pres">
      <dgm:prSet presAssocID="{E5D8D7C3-3101-433A-A29A-8E13B931B779}" presName="sp" presStyleCnt="0"/>
      <dgm:spPr/>
    </dgm:pt>
    <dgm:pt modelId="{DD549572-A41D-4D0A-9F70-B43746D8F6EC}" type="pres">
      <dgm:prSet presAssocID="{CBFF152D-019D-4F66-9D68-FF5DDCE6EE99}" presName="linNode" presStyleCnt="0"/>
      <dgm:spPr/>
    </dgm:pt>
    <dgm:pt modelId="{8667C68A-FDFF-4FCD-A256-1D884A97680C}" type="pres">
      <dgm:prSet presAssocID="{CBFF152D-019D-4F66-9D68-FF5DDCE6EE99}" presName="parentText" presStyleLbl="solidFgAcc1" presStyleIdx="8" presStyleCnt="10">
        <dgm:presLayoutVars>
          <dgm:chMax val="1"/>
          <dgm:bulletEnabled/>
        </dgm:presLayoutVars>
      </dgm:prSet>
      <dgm:spPr/>
    </dgm:pt>
    <dgm:pt modelId="{485441BD-7657-4A98-AEE6-E11A5D2027EA}" type="pres">
      <dgm:prSet presAssocID="{CBFF152D-019D-4F66-9D68-FF5DDCE6EE99}" presName="descendantText" presStyleLbl="alignNode1" presStyleIdx="8" presStyleCnt="10">
        <dgm:presLayoutVars>
          <dgm:bulletEnabled/>
        </dgm:presLayoutVars>
      </dgm:prSet>
      <dgm:spPr/>
    </dgm:pt>
    <dgm:pt modelId="{68A1D39A-DCA0-460D-A1A1-F240EF218C93}" type="pres">
      <dgm:prSet presAssocID="{873FD2A6-C865-4B52-826D-55AB24E0EB36}" presName="sp" presStyleCnt="0"/>
      <dgm:spPr/>
    </dgm:pt>
    <dgm:pt modelId="{E5CC7E36-3DF8-432F-923C-76EEC7AF22E6}" type="pres">
      <dgm:prSet presAssocID="{C62120AF-6CA6-4194-8705-688EDC604CE7}" presName="linNode" presStyleCnt="0"/>
      <dgm:spPr/>
    </dgm:pt>
    <dgm:pt modelId="{59785442-2218-4D8E-9BAA-6CF286F29CE1}" type="pres">
      <dgm:prSet presAssocID="{C62120AF-6CA6-4194-8705-688EDC604CE7}" presName="parentText" presStyleLbl="solidFgAcc1" presStyleIdx="9" presStyleCnt="10">
        <dgm:presLayoutVars>
          <dgm:chMax val="1"/>
          <dgm:bulletEnabled/>
        </dgm:presLayoutVars>
      </dgm:prSet>
      <dgm:spPr/>
    </dgm:pt>
    <dgm:pt modelId="{325D5DC7-F6C5-45C7-934D-9AC123139BA9}" type="pres">
      <dgm:prSet presAssocID="{C62120AF-6CA6-4194-8705-688EDC604CE7}" presName="descendantText" presStyleLbl="alignNode1" presStyleIdx="9" presStyleCnt="10">
        <dgm:presLayoutVars>
          <dgm:bulletEnabled/>
        </dgm:presLayoutVars>
      </dgm:prSet>
      <dgm:spPr/>
    </dgm:pt>
  </dgm:ptLst>
  <dgm:cxnLst>
    <dgm:cxn modelId="{88F30A0B-070F-4A58-9A67-29D7A6B73B46}" type="presOf" srcId="{ADD88838-986E-4486-964F-BC27537D2F4A}" destId="{C6E1ACBC-9F2F-486A-9E8F-44AC6626300B}" srcOrd="0" destOrd="0" presId="urn:microsoft.com/office/officeart/2016/7/layout/VerticalHollowActionList"/>
    <dgm:cxn modelId="{97558B10-CA9E-4278-B5B6-441DA33F7801}" srcId="{08E46529-CA5C-4FE6-9B74-808607B2F050}" destId="{93C8B458-0801-4541-AC42-A2FB31B801A0}" srcOrd="0" destOrd="0" parTransId="{527245E8-2058-438A-A234-ED961B9BD932}" sibTransId="{E22BBA7B-8B0E-4FE2-BCA6-50352B6850BF}"/>
    <dgm:cxn modelId="{C49ED61B-1D13-4B99-B96C-03E008503A95}" srcId="{3C973885-604B-4D3D-B960-A943DE9285D9}" destId="{6A4554EE-31E9-47D1-9628-7778A0E602BA}" srcOrd="3" destOrd="0" parTransId="{DAA0B2DB-49C4-4496-B9F4-E3C7821B2F06}" sibTransId="{EF85AF45-CDEA-4A0D-910F-BF3F165D206D}"/>
    <dgm:cxn modelId="{4BBEE322-89F3-4129-8F4B-2C68C21D2BBB}" type="presOf" srcId="{70C7E89D-9E03-41D8-84F3-101F81A1B212}" destId="{19238C16-E65E-4331-8C3B-8A59A7AD4C43}" srcOrd="0" destOrd="0" presId="urn:microsoft.com/office/officeart/2016/7/layout/VerticalHollowActionList"/>
    <dgm:cxn modelId="{3A22D131-5E8B-4799-83C5-EEBF35530ACD}" srcId="{3C973885-604B-4D3D-B960-A943DE9285D9}" destId="{011DD8D1-BC82-42B2-95A2-095A9B55B10B}" srcOrd="0" destOrd="0" parTransId="{7F00B39E-EAE1-4DB0-B094-ADA8B9FE12A6}" sibTransId="{98B0CF3F-A6C7-46E3-A3D2-42178206AA84}"/>
    <dgm:cxn modelId="{B7190335-275D-483F-845D-4A4CBEF4813C}" srcId="{3C973885-604B-4D3D-B960-A943DE9285D9}" destId="{C97E2D43-CF0B-4B0B-B982-A7826CA18ECD}" srcOrd="5" destOrd="0" parTransId="{3FDF423A-CD61-4516-ABE7-293F1B6ED9B2}" sibTransId="{A00DAD89-5FE9-4189-9F66-3289EA1CAAF1}"/>
    <dgm:cxn modelId="{1086B336-6451-4C25-9974-9AD3A898BAF1}" type="presOf" srcId="{89B0E196-5F22-481F-9275-A4BC4DCCF82B}" destId="{233F6EA6-01BD-4817-9702-2FF62BF9F29B}" srcOrd="0" destOrd="0" presId="urn:microsoft.com/office/officeart/2016/7/layout/VerticalHollowActionList"/>
    <dgm:cxn modelId="{E8C3303F-5187-49CB-84B1-45EA81CD6362}" srcId="{3C973885-604B-4D3D-B960-A943DE9285D9}" destId="{08E46529-CA5C-4FE6-9B74-808607B2F050}" srcOrd="7" destOrd="0" parTransId="{11446DA5-4984-47BE-883F-11BA16E4907F}" sibTransId="{E5D8D7C3-3101-433A-A29A-8E13B931B779}"/>
    <dgm:cxn modelId="{C54A235F-BA60-43A7-A6BC-B8CEC0FEE8EE}" type="presOf" srcId="{1B631D77-62C8-4577-9E34-52BE3E5601C6}" destId="{462EF003-0D1B-41ED-B13F-AD85BA49D698}" srcOrd="0" destOrd="0" presId="urn:microsoft.com/office/officeart/2016/7/layout/VerticalHollowActionList"/>
    <dgm:cxn modelId="{4D402F61-6B55-4EAA-85AA-6064E6577805}" srcId="{6A4554EE-31E9-47D1-9628-7778A0E602BA}" destId="{F10671BE-612E-430C-B25D-282C7ABEF577}" srcOrd="0" destOrd="0" parTransId="{45EE5E07-0D34-42D3-974A-9E611162A700}" sibTransId="{3A09E356-5E20-4EE3-B645-69D62BA4B28A}"/>
    <dgm:cxn modelId="{0C095C42-90E2-455D-BC46-4F2BEE08BA9F}" srcId="{3C973885-604B-4D3D-B960-A943DE9285D9}" destId="{70C7E89D-9E03-41D8-84F3-101F81A1B212}" srcOrd="1" destOrd="0" parTransId="{D585035C-1B7B-4155-AFF5-6E248375B986}" sibTransId="{2C6C5504-8BCF-4C75-942A-36BE97DB6B07}"/>
    <dgm:cxn modelId="{417DE267-9D7F-4F34-A98A-4F9849A019E4}" srcId="{011DD8D1-BC82-42B2-95A2-095A9B55B10B}" destId="{E592B527-5E61-4BEB-9E4F-C746ABFF0DA3}" srcOrd="0" destOrd="0" parTransId="{4E4529B9-7794-48CC-BE0E-7C143B3EC1AF}" sibTransId="{D8BA4A07-02F6-4C9D-89D5-0E65686F0BE0}"/>
    <dgm:cxn modelId="{328FA749-B1D3-4D91-897D-8409135E8B8B}" srcId="{C0287B78-2BB4-418D-91C2-2F823E2C65E8}" destId="{A3560CD7-A0D7-439D-B904-4E8856F58226}" srcOrd="0" destOrd="0" parTransId="{133CC13B-232F-4926-BF9D-968F9AC6E99D}" sibTransId="{004F628C-6809-47E1-BE33-6B7AC3677297}"/>
    <dgm:cxn modelId="{05BC4450-F681-4186-BC47-8C098BC07891}" type="presOf" srcId="{CCC0CE18-8041-4328-ACA3-9FCF9E85B1A4}" destId="{CD1A8314-475F-4E10-9D78-2177066F2FB2}" srcOrd="0" destOrd="0" presId="urn:microsoft.com/office/officeart/2016/7/layout/VerticalHollowActionList"/>
    <dgm:cxn modelId="{7B5E2E78-EB6F-4DD8-9F55-91CF040A4C5F}" type="presOf" srcId="{E592B527-5E61-4BEB-9E4F-C746ABFF0DA3}" destId="{B69F65F6-41A3-4F50-A744-0288ACB2C0C6}" srcOrd="0" destOrd="0" presId="urn:microsoft.com/office/officeart/2016/7/layout/VerticalHollowActionList"/>
    <dgm:cxn modelId="{A01CA97B-1549-4F37-8E56-C5F649DCC79F}" type="presOf" srcId="{D21BE702-777D-44E9-A7DA-E7821DADB57F}" destId="{325D5DC7-F6C5-45C7-934D-9AC123139BA9}" srcOrd="0" destOrd="0" presId="urn:microsoft.com/office/officeart/2016/7/layout/VerticalHollowActionList"/>
    <dgm:cxn modelId="{40020986-EAA1-4F73-B71D-122EBDB81500}" type="presOf" srcId="{08E46529-CA5C-4FE6-9B74-808607B2F050}" destId="{F19ABCEA-0005-41D3-91C2-361F6E37B0AD}" srcOrd="0" destOrd="0" presId="urn:microsoft.com/office/officeart/2016/7/layout/VerticalHollowActionList"/>
    <dgm:cxn modelId="{E2B14997-DA7E-4A4D-8C0F-ACC77B3F439B}" type="presOf" srcId="{B135B037-AE09-4D54-A10E-F681772D9D2C}" destId="{382310BC-E6BB-4DCA-BF1C-DBCA9CC3EAEE}" srcOrd="0" destOrd="0" presId="urn:microsoft.com/office/officeart/2016/7/layout/VerticalHollowActionList"/>
    <dgm:cxn modelId="{9541B097-6202-4C72-9BF6-CE3F64D7EE57}" type="presOf" srcId="{69B6098B-D98C-4897-B85B-DE2C2EAFD1E6}" destId="{485441BD-7657-4A98-AEE6-E11A5D2027EA}" srcOrd="0" destOrd="0" presId="urn:microsoft.com/office/officeart/2016/7/layout/VerticalHollowActionList"/>
    <dgm:cxn modelId="{0FAB049A-4219-47EE-A358-B213FEC3467D}" srcId="{3C973885-604B-4D3D-B960-A943DE9285D9}" destId="{C0287B78-2BB4-418D-91C2-2F823E2C65E8}" srcOrd="4" destOrd="0" parTransId="{12DDE797-9136-41F3-96D8-12DC53460A38}" sibTransId="{D4C506A5-71A7-48B0-9B9B-B813A9863984}"/>
    <dgm:cxn modelId="{4A98CDA0-78AD-4763-81F2-FD6B577FBCDF}" type="presOf" srcId="{011DD8D1-BC82-42B2-95A2-095A9B55B10B}" destId="{DD5E1235-4640-4C7A-A64A-453638E7DDCE}" srcOrd="0" destOrd="0" presId="urn:microsoft.com/office/officeart/2016/7/layout/VerticalHollowActionList"/>
    <dgm:cxn modelId="{16083BA5-C1BE-4755-93D7-3D2D8DFA606F}" srcId="{C62120AF-6CA6-4194-8705-688EDC604CE7}" destId="{D21BE702-777D-44E9-A7DA-E7821DADB57F}" srcOrd="0" destOrd="0" parTransId="{5B6F64A5-1D78-46C7-A949-F406A5EFA083}" sibTransId="{E5CF8E92-F495-4BA9-8921-CEAC4E5FC453}"/>
    <dgm:cxn modelId="{7FC81FB0-0B7C-4D21-952C-C1FD639A39B1}" srcId="{3C973885-604B-4D3D-B960-A943DE9285D9}" destId="{B135B037-AE09-4D54-A10E-F681772D9D2C}" srcOrd="2" destOrd="0" parTransId="{ACF5BF89-D133-4E96-A3BA-9588CAA8BC8F}" sibTransId="{7BA764AF-AE01-40BB-9B29-C8DE609B31DD}"/>
    <dgm:cxn modelId="{918181B2-E4CD-4155-9416-3DC6A38671E7}" srcId="{C97E2D43-CF0B-4B0B-B982-A7826CA18ECD}" destId="{ADD88838-986E-4486-964F-BC27537D2F4A}" srcOrd="0" destOrd="0" parTransId="{1712EF91-F8AB-435E-AA79-12C8C4E18E9A}" sibTransId="{A455271F-1EF1-4534-8965-7B2D0D59E660}"/>
    <dgm:cxn modelId="{F27995B4-2D64-4976-9403-A3B1D05FFC0F}" type="presOf" srcId="{A3560CD7-A0D7-439D-B904-4E8856F58226}" destId="{E90D1973-7FDE-48B6-A742-D6CD49199D38}" srcOrd="0" destOrd="0" presId="urn:microsoft.com/office/officeart/2016/7/layout/VerticalHollowActionList"/>
    <dgm:cxn modelId="{BE5935B8-A24F-47CC-8D58-1588E6E5312C}" type="presOf" srcId="{F10671BE-612E-430C-B25D-282C7ABEF577}" destId="{DA2A8CB4-7EDC-4D7F-BFDA-342BAE34509E}" srcOrd="0" destOrd="0" presId="urn:microsoft.com/office/officeart/2016/7/layout/VerticalHollowActionList"/>
    <dgm:cxn modelId="{E42C6ABD-5C4D-49A4-ADE9-3E4440ADD80E}" type="presOf" srcId="{D6109617-BEC4-4917-ACCC-83B54A27E770}" destId="{F5C2D4CC-E85F-400B-A782-A63063C857A5}" srcOrd="0" destOrd="0" presId="urn:microsoft.com/office/officeart/2016/7/layout/VerticalHollowActionList"/>
    <dgm:cxn modelId="{4E9FCEBD-33BF-4C8C-99E5-981FB08EB6F4}" srcId="{70C7E89D-9E03-41D8-84F3-101F81A1B212}" destId="{1B631D77-62C8-4577-9E34-52BE3E5601C6}" srcOrd="0" destOrd="0" parTransId="{309AE3F3-796D-4DD6-B9C7-7DE0D08036B0}" sibTransId="{1BB52921-B2F0-4580-931C-D43457100B01}"/>
    <dgm:cxn modelId="{C07A82C2-CC16-46C8-AC6E-F53EFB404709}" type="presOf" srcId="{6A4554EE-31E9-47D1-9628-7778A0E602BA}" destId="{E40EF9C9-87EB-4DE5-AA13-E15E77620739}" srcOrd="0" destOrd="0" presId="urn:microsoft.com/office/officeart/2016/7/layout/VerticalHollowActionList"/>
    <dgm:cxn modelId="{24DE3FC8-0084-4109-A276-0A981A55A206}" type="presOf" srcId="{CBFF152D-019D-4F66-9D68-FF5DDCE6EE99}" destId="{8667C68A-FDFF-4FCD-A256-1D884A97680C}" srcOrd="0" destOrd="0" presId="urn:microsoft.com/office/officeart/2016/7/layout/VerticalHollowActionList"/>
    <dgm:cxn modelId="{A2A7D4CB-C85E-403F-923D-3FF64B34C69A}" srcId="{3C973885-604B-4D3D-B960-A943DE9285D9}" destId="{89B0E196-5F22-481F-9275-A4BC4DCCF82B}" srcOrd="6" destOrd="0" parTransId="{05771467-D124-4DB4-9FEE-E93099314E9D}" sibTransId="{D83ED974-E16D-4BCE-AFCD-43E9C1443FBC}"/>
    <dgm:cxn modelId="{9B648CCC-8FBB-4551-BB5F-9E5F4C1248C5}" srcId="{3C973885-604B-4D3D-B960-A943DE9285D9}" destId="{C62120AF-6CA6-4194-8705-688EDC604CE7}" srcOrd="9" destOrd="0" parTransId="{6F032E59-885B-4A2A-898B-5C275234FBCD}" sibTransId="{AE4FDA25-9956-4A4A-ABC1-9279D42C1447}"/>
    <dgm:cxn modelId="{DB7A04D8-94DB-4B8A-A0F4-DFBA8AA37093}" srcId="{B135B037-AE09-4D54-A10E-F681772D9D2C}" destId="{CCC0CE18-8041-4328-ACA3-9FCF9E85B1A4}" srcOrd="0" destOrd="0" parTransId="{F8F50BD5-426D-46EB-AF2A-DE30C378C104}" sibTransId="{413CF649-7F00-4AA2-B8FF-330D0A83B83F}"/>
    <dgm:cxn modelId="{57A6DCD9-350A-4256-8D46-858E64BFBE5B}" type="presOf" srcId="{3C973885-604B-4D3D-B960-A943DE9285D9}" destId="{80C83024-7459-4D71-BE4A-C80847E99BEC}" srcOrd="0" destOrd="0" presId="urn:microsoft.com/office/officeart/2016/7/layout/VerticalHollowActionList"/>
    <dgm:cxn modelId="{E2ADCBDC-4BE4-44E5-A6BD-848D22AFEFF9}" srcId="{89B0E196-5F22-481F-9275-A4BC4DCCF82B}" destId="{D6109617-BEC4-4917-ACCC-83B54A27E770}" srcOrd="0" destOrd="0" parTransId="{1B69F430-2598-4480-AB83-21253A331989}" sibTransId="{8E1DCD5C-6123-4F73-9799-4D6DAEC9BB11}"/>
    <dgm:cxn modelId="{9A4DE4DC-C7E5-4E33-8C65-F064E6C2A881}" srcId="{3C973885-604B-4D3D-B960-A943DE9285D9}" destId="{CBFF152D-019D-4F66-9D68-FF5DDCE6EE99}" srcOrd="8" destOrd="0" parTransId="{22511F62-5F6E-4B24-AD32-171ECD2AC51E}" sibTransId="{873FD2A6-C865-4B52-826D-55AB24E0EB36}"/>
    <dgm:cxn modelId="{D95B3EDE-CF2F-4C7F-957E-F8EF493A2EEF}" type="presOf" srcId="{93C8B458-0801-4541-AC42-A2FB31B801A0}" destId="{639B497E-DC32-47A5-B7A7-CDEA34D56885}" srcOrd="0" destOrd="0" presId="urn:microsoft.com/office/officeart/2016/7/layout/VerticalHollowActionList"/>
    <dgm:cxn modelId="{F7998EE8-195C-49FC-AB9B-17129F166C27}" type="presOf" srcId="{C62120AF-6CA6-4194-8705-688EDC604CE7}" destId="{59785442-2218-4D8E-9BAA-6CF286F29CE1}" srcOrd="0" destOrd="0" presId="urn:microsoft.com/office/officeart/2016/7/layout/VerticalHollowActionList"/>
    <dgm:cxn modelId="{6CC419F2-47A0-4E83-9BB3-0A0946414E4A}" srcId="{CBFF152D-019D-4F66-9D68-FF5DDCE6EE99}" destId="{69B6098B-D98C-4897-B85B-DE2C2EAFD1E6}" srcOrd="0" destOrd="0" parTransId="{0F3F2C88-EFD7-4F71-B3FE-A6DAEE2E63C4}" sibTransId="{96C47C39-3778-4584-9551-32DF752B6E64}"/>
    <dgm:cxn modelId="{126A4EF7-97A5-40AD-B545-6229820406C3}" type="presOf" srcId="{C97E2D43-CF0B-4B0B-B982-A7826CA18ECD}" destId="{72369FD9-D790-4D6D-9FE4-C4D4DA887A65}" srcOrd="0" destOrd="0" presId="urn:microsoft.com/office/officeart/2016/7/layout/VerticalHollowActionList"/>
    <dgm:cxn modelId="{35FED1FA-187A-4004-BAE0-52728BF36FE3}" type="presOf" srcId="{C0287B78-2BB4-418D-91C2-2F823E2C65E8}" destId="{FA886D7D-A71F-4669-8D41-83DE50678E83}" srcOrd="0" destOrd="0" presId="urn:microsoft.com/office/officeart/2016/7/layout/VerticalHollowActionList"/>
    <dgm:cxn modelId="{829D5210-6AB0-4283-8502-6479C90C2557}" type="presParOf" srcId="{80C83024-7459-4D71-BE4A-C80847E99BEC}" destId="{610B6565-A589-4ED1-8DB0-E135F3CF7AC7}" srcOrd="0" destOrd="0" presId="urn:microsoft.com/office/officeart/2016/7/layout/VerticalHollowActionList"/>
    <dgm:cxn modelId="{F94CFD2A-191F-4CF3-A5F7-E18249F2F076}" type="presParOf" srcId="{610B6565-A589-4ED1-8DB0-E135F3CF7AC7}" destId="{DD5E1235-4640-4C7A-A64A-453638E7DDCE}" srcOrd="0" destOrd="0" presId="urn:microsoft.com/office/officeart/2016/7/layout/VerticalHollowActionList"/>
    <dgm:cxn modelId="{0362BFAE-676A-4826-BDC0-7EFDB0BF2C47}" type="presParOf" srcId="{610B6565-A589-4ED1-8DB0-E135F3CF7AC7}" destId="{B69F65F6-41A3-4F50-A744-0288ACB2C0C6}" srcOrd="1" destOrd="0" presId="urn:microsoft.com/office/officeart/2016/7/layout/VerticalHollowActionList"/>
    <dgm:cxn modelId="{B78EACDF-0C87-417D-8293-42AA353812E1}" type="presParOf" srcId="{80C83024-7459-4D71-BE4A-C80847E99BEC}" destId="{01CF5175-5BBE-428D-B2D7-C0B1937628A2}" srcOrd="1" destOrd="0" presId="urn:microsoft.com/office/officeart/2016/7/layout/VerticalHollowActionList"/>
    <dgm:cxn modelId="{793E7D9D-660F-4BB8-BE6B-0A4534C853D1}" type="presParOf" srcId="{80C83024-7459-4D71-BE4A-C80847E99BEC}" destId="{60840572-8783-4B17-9E43-BA4382085576}" srcOrd="2" destOrd="0" presId="urn:microsoft.com/office/officeart/2016/7/layout/VerticalHollowActionList"/>
    <dgm:cxn modelId="{7B53239C-1B3B-48B1-B751-FE6EB648F4BE}" type="presParOf" srcId="{60840572-8783-4B17-9E43-BA4382085576}" destId="{19238C16-E65E-4331-8C3B-8A59A7AD4C43}" srcOrd="0" destOrd="0" presId="urn:microsoft.com/office/officeart/2016/7/layout/VerticalHollowActionList"/>
    <dgm:cxn modelId="{A1FFFFFF-326A-4DC5-9BBE-F23B40798C20}" type="presParOf" srcId="{60840572-8783-4B17-9E43-BA4382085576}" destId="{462EF003-0D1B-41ED-B13F-AD85BA49D698}" srcOrd="1" destOrd="0" presId="urn:microsoft.com/office/officeart/2016/7/layout/VerticalHollowActionList"/>
    <dgm:cxn modelId="{DF27D55C-982B-4A9A-A592-CF0FD7A3DA96}" type="presParOf" srcId="{80C83024-7459-4D71-BE4A-C80847E99BEC}" destId="{61A9EB43-F9CB-4041-926F-40529AF348B7}" srcOrd="3" destOrd="0" presId="urn:microsoft.com/office/officeart/2016/7/layout/VerticalHollowActionList"/>
    <dgm:cxn modelId="{4A8995C0-344D-4672-B115-76425E5F2B4A}" type="presParOf" srcId="{80C83024-7459-4D71-BE4A-C80847E99BEC}" destId="{D4BE98E5-70FB-4CD0-A421-8684B6E47E09}" srcOrd="4" destOrd="0" presId="urn:microsoft.com/office/officeart/2016/7/layout/VerticalHollowActionList"/>
    <dgm:cxn modelId="{6B3D5541-F148-4544-AA1F-0C37EBE0254E}" type="presParOf" srcId="{D4BE98E5-70FB-4CD0-A421-8684B6E47E09}" destId="{382310BC-E6BB-4DCA-BF1C-DBCA9CC3EAEE}" srcOrd="0" destOrd="0" presId="urn:microsoft.com/office/officeart/2016/7/layout/VerticalHollowActionList"/>
    <dgm:cxn modelId="{F05452B7-C2C6-4725-8DB9-139FD65A1D98}" type="presParOf" srcId="{D4BE98E5-70FB-4CD0-A421-8684B6E47E09}" destId="{CD1A8314-475F-4E10-9D78-2177066F2FB2}" srcOrd="1" destOrd="0" presId="urn:microsoft.com/office/officeart/2016/7/layout/VerticalHollowActionList"/>
    <dgm:cxn modelId="{7D81F4B9-2ED1-4963-B1EE-EB99CAABC7DF}" type="presParOf" srcId="{80C83024-7459-4D71-BE4A-C80847E99BEC}" destId="{C58CA916-ED19-4961-AED4-2FB619F6D98A}" srcOrd="5" destOrd="0" presId="urn:microsoft.com/office/officeart/2016/7/layout/VerticalHollowActionList"/>
    <dgm:cxn modelId="{7B40E211-A9E2-4C42-BDA3-3687B392D949}" type="presParOf" srcId="{80C83024-7459-4D71-BE4A-C80847E99BEC}" destId="{9BAF009B-CE8B-4610-BB7C-54F38F626369}" srcOrd="6" destOrd="0" presId="urn:microsoft.com/office/officeart/2016/7/layout/VerticalHollowActionList"/>
    <dgm:cxn modelId="{3642324F-10B7-49BE-8E9D-395CBE7B389B}" type="presParOf" srcId="{9BAF009B-CE8B-4610-BB7C-54F38F626369}" destId="{E40EF9C9-87EB-4DE5-AA13-E15E77620739}" srcOrd="0" destOrd="0" presId="urn:microsoft.com/office/officeart/2016/7/layout/VerticalHollowActionList"/>
    <dgm:cxn modelId="{CDCF3164-0F00-4A84-9CA0-BCEBEFB14440}" type="presParOf" srcId="{9BAF009B-CE8B-4610-BB7C-54F38F626369}" destId="{DA2A8CB4-7EDC-4D7F-BFDA-342BAE34509E}" srcOrd="1" destOrd="0" presId="urn:microsoft.com/office/officeart/2016/7/layout/VerticalHollowActionList"/>
    <dgm:cxn modelId="{05A88D9B-FE20-4E0C-AAE2-AB8D6AB0728B}" type="presParOf" srcId="{80C83024-7459-4D71-BE4A-C80847E99BEC}" destId="{BB16644A-5F8E-438A-AB2A-1D71BBC9D813}" srcOrd="7" destOrd="0" presId="urn:microsoft.com/office/officeart/2016/7/layout/VerticalHollowActionList"/>
    <dgm:cxn modelId="{D4901728-C602-4036-89A5-97CFCCA5D85C}" type="presParOf" srcId="{80C83024-7459-4D71-BE4A-C80847E99BEC}" destId="{C0F71F4C-CBC0-41E8-86AB-829294108726}" srcOrd="8" destOrd="0" presId="urn:microsoft.com/office/officeart/2016/7/layout/VerticalHollowActionList"/>
    <dgm:cxn modelId="{9C7DDBCB-5EE5-4A20-9761-5B8265E701DA}" type="presParOf" srcId="{C0F71F4C-CBC0-41E8-86AB-829294108726}" destId="{FA886D7D-A71F-4669-8D41-83DE50678E83}" srcOrd="0" destOrd="0" presId="urn:microsoft.com/office/officeart/2016/7/layout/VerticalHollowActionList"/>
    <dgm:cxn modelId="{8D07670A-01B9-4D9B-B8D9-93C1846CFFA4}" type="presParOf" srcId="{C0F71F4C-CBC0-41E8-86AB-829294108726}" destId="{E90D1973-7FDE-48B6-A742-D6CD49199D38}" srcOrd="1" destOrd="0" presId="urn:microsoft.com/office/officeart/2016/7/layout/VerticalHollowActionList"/>
    <dgm:cxn modelId="{478855E0-6D90-41F7-A949-3A87A389D5D1}" type="presParOf" srcId="{80C83024-7459-4D71-BE4A-C80847E99BEC}" destId="{F8D80A9D-E9B1-4412-A733-5D15EE4F001A}" srcOrd="9" destOrd="0" presId="urn:microsoft.com/office/officeart/2016/7/layout/VerticalHollowActionList"/>
    <dgm:cxn modelId="{65C4E1D4-9C91-4E39-8287-07AF9300A7FE}" type="presParOf" srcId="{80C83024-7459-4D71-BE4A-C80847E99BEC}" destId="{8B9F925C-D1EB-4D2F-AC37-840AE3237D02}" srcOrd="10" destOrd="0" presId="urn:microsoft.com/office/officeart/2016/7/layout/VerticalHollowActionList"/>
    <dgm:cxn modelId="{DD0F2328-21D0-4B41-AB80-77B87A1842D0}" type="presParOf" srcId="{8B9F925C-D1EB-4D2F-AC37-840AE3237D02}" destId="{72369FD9-D790-4D6D-9FE4-C4D4DA887A65}" srcOrd="0" destOrd="0" presId="urn:microsoft.com/office/officeart/2016/7/layout/VerticalHollowActionList"/>
    <dgm:cxn modelId="{5B4A52A1-6C60-40B5-AB47-8E58E0CB9946}" type="presParOf" srcId="{8B9F925C-D1EB-4D2F-AC37-840AE3237D02}" destId="{C6E1ACBC-9F2F-486A-9E8F-44AC6626300B}" srcOrd="1" destOrd="0" presId="urn:microsoft.com/office/officeart/2016/7/layout/VerticalHollowActionList"/>
    <dgm:cxn modelId="{96724EED-83C3-43FC-8F5C-AADFFBD66154}" type="presParOf" srcId="{80C83024-7459-4D71-BE4A-C80847E99BEC}" destId="{5A7CCC9E-FA33-4A9F-BCEA-C6E0BBC9BFBC}" srcOrd="11" destOrd="0" presId="urn:microsoft.com/office/officeart/2016/7/layout/VerticalHollowActionList"/>
    <dgm:cxn modelId="{ECC9FE73-B33C-4708-9B6B-96C4C6B2C325}" type="presParOf" srcId="{80C83024-7459-4D71-BE4A-C80847E99BEC}" destId="{BE4DC689-185A-49B9-A009-B535086397BA}" srcOrd="12" destOrd="0" presId="urn:microsoft.com/office/officeart/2016/7/layout/VerticalHollowActionList"/>
    <dgm:cxn modelId="{1F7EF6B6-E550-4F50-A9F0-2DF1111710CC}" type="presParOf" srcId="{BE4DC689-185A-49B9-A009-B535086397BA}" destId="{233F6EA6-01BD-4817-9702-2FF62BF9F29B}" srcOrd="0" destOrd="0" presId="urn:microsoft.com/office/officeart/2016/7/layout/VerticalHollowActionList"/>
    <dgm:cxn modelId="{F9F3BBBF-D1E3-47D6-B1DF-4877E23BF2BA}" type="presParOf" srcId="{BE4DC689-185A-49B9-A009-B535086397BA}" destId="{F5C2D4CC-E85F-400B-A782-A63063C857A5}" srcOrd="1" destOrd="0" presId="urn:microsoft.com/office/officeart/2016/7/layout/VerticalHollowActionList"/>
    <dgm:cxn modelId="{0C51AE83-6DE0-43B5-BB87-CFC279E8C75F}" type="presParOf" srcId="{80C83024-7459-4D71-BE4A-C80847E99BEC}" destId="{6FEEBDFE-775D-44C6-89AB-F61A9CC7B7B3}" srcOrd="13" destOrd="0" presId="urn:microsoft.com/office/officeart/2016/7/layout/VerticalHollowActionList"/>
    <dgm:cxn modelId="{8C37B87C-316F-4795-93EE-F74C8B22FB62}" type="presParOf" srcId="{80C83024-7459-4D71-BE4A-C80847E99BEC}" destId="{0F20A597-9F0F-41B2-BF1B-B76B19FA4DC6}" srcOrd="14" destOrd="0" presId="urn:microsoft.com/office/officeart/2016/7/layout/VerticalHollowActionList"/>
    <dgm:cxn modelId="{3EAA51E6-FF05-4074-BC42-17F266EEB1AB}" type="presParOf" srcId="{0F20A597-9F0F-41B2-BF1B-B76B19FA4DC6}" destId="{F19ABCEA-0005-41D3-91C2-361F6E37B0AD}" srcOrd="0" destOrd="0" presId="urn:microsoft.com/office/officeart/2016/7/layout/VerticalHollowActionList"/>
    <dgm:cxn modelId="{F91AE004-67C9-42A3-AA75-06F398CEB14C}" type="presParOf" srcId="{0F20A597-9F0F-41B2-BF1B-B76B19FA4DC6}" destId="{639B497E-DC32-47A5-B7A7-CDEA34D56885}" srcOrd="1" destOrd="0" presId="urn:microsoft.com/office/officeart/2016/7/layout/VerticalHollowActionList"/>
    <dgm:cxn modelId="{D65E66D4-E31C-4355-AE1A-EC63AF5F93E8}" type="presParOf" srcId="{80C83024-7459-4D71-BE4A-C80847E99BEC}" destId="{66D48157-90B6-4E88-87C5-A4359EF747B6}" srcOrd="15" destOrd="0" presId="urn:microsoft.com/office/officeart/2016/7/layout/VerticalHollowActionList"/>
    <dgm:cxn modelId="{18BFABAC-338F-4F2D-928A-7234DF724DE9}" type="presParOf" srcId="{80C83024-7459-4D71-BE4A-C80847E99BEC}" destId="{DD549572-A41D-4D0A-9F70-B43746D8F6EC}" srcOrd="16" destOrd="0" presId="urn:microsoft.com/office/officeart/2016/7/layout/VerticalHollowActionList"/>
    <dgm:cxn modelId="{C07ECCD0-9222-4D5F-9451-CD922BD33DF5}" type="presParOf" srcId="{DD549572-A41D-4D0A-9F70-B43746D8F6EC}" destId="{8667C68A-FDFF-4FCD-A256-1D884A97680C}" srcOrd="0" destOrd="0" presId="urn:microsoft.com/office/officeart/2016/7/layout/VerticalHollowActionList"/>
    <dgm:cxn modelId="{2A18BE4A-2D43-471C-B879-FD00D0E4CD02}" type="presParOf" srcId="{DD549572-A41D-4D0A-9F70-B43746D8F6EC}" destId="{485441BD-7657-4A98-AEE6-E11A5D2027EA}" srcOrd="1" destOrd="0" presId="urn:microsoft.com/office/officeart/2016/7/layout/VerticalHollowActionList"/>
    <dgm:cxn modelId="{E83E8D4F-C016-4CBE-BE40-D6AFAC20CCC6}" type="presParOf" srcId="{80C83024-7459-4D71-BE4A-C80847E99BEC}" destId="{68A1D39A-DCA0-460D-A1A1-F240EF218C93}" srcOrd="17" destOrd="0" presId="urn:microsoft.com/office/officeart/2016/7/layout/VerticalHollowActionList"/>
    <dgm:cxn modelId="{2119EBAB-0735-478F-9F35-B8D31F907281}" type="presParOf" srcId="{80C83024-7459-4D71-BE4A-C80847E99BEC}" destId="{E5CC7E36-3DF8-432F-923C-76EEC7AF22E6}" srcOrd="18" destOrd="0" presId="urn:microsoft.com/office/officeart/2016/7/layout/VerticalHollowActionList"/>
    <dgm:cxn modelId="{CBBEA1FD-92A3-47BC-A12B-5B30E4189F6C}" type="presParOf" srcId="{E5CC7E36-3DF8-432F-923C-76EEC7AF22E6}" destId="{59785442-2218-4D8E-9BAA-6CF286F29CE1}" srcOrd="0" destOrd="0" presId="urn:microsoft.com/office/officeart/2016/7/layout/VerticalHollowActionList"/>
    <dgm:cxn modelId="{94418A4F-2EAF-4998-8E4E-2298FC381CEE}" type="presParOf" srcId="{E5CC7E36-3DF8-432F-923C-76EEC7AF22E6}" destId="{325D5DC7-F6C5-45C7-934D-9AC123139BA9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F65F6-41A3-4F50-A744-0288ACB2C0C6}">
      <dsp:nvSpPr>
        <dsp:cNvPr id="0" name=""/>
        <dsp:cNvSpPr/>
      </dsp:nvSpPr>
      <dsp:spPr>
        <a:xfrm>
          <a:off x="1304043" y="0"/>
          <a:ext cx="5216176" cy="45507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Learn about the struggles of others and understand how you can support them. </a:t>
          </a:r>
        </a:p>
      </dsp:txBody>
      <dsp:txXfrm>
        <a:off x="1304043" y="0"/>
        <a:ext cx="5216176" cy="455071"/>
      </dsp:txXfrm>
    </dsp:sp>
    <dsp:sp modelId="{DD5E1235-4640-4C7A-A64A-453638E7DDCE}">
      <dsp:nvSpPr>
        <dsp:cNvPr id="0" name=""/>
        <dsp:cNvSpPr/>
      </dsp:nvSpPr>
      <dsp:spPr>
        <a:xfrm>
          <a:off x="0" y="708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Be Curious:  </a:t>
          </a:r>
        </a:p>
      </dsp:txBody>
      <dsp:txXfrm>
        <a:off x="0" y="708"/>
        <a:ext cx="1304044" cy="455071"/>
      </dsp:txXfrm>
    </dsp:sp>
    <dsp:sp modelId="{462EF003-0D1B-41ED-B13F-AD85BA49D698}">
      <dsp:nvSpPr>
        <dsp:cNvPr id="0" name=""/>
        <dsp:cNvSpPr/>
      </dsp:nvSpPr>
      <dsp:spPr>
        <a:xfrm>
          <a:off x="1304043" y="483084"/>
          <a:ext cx="5216176" cy="455071"/>
        </a:xfrm>
        <a:prstGeom prst="rect">
          <a:avLst/>
        </a:prstGeom>
        <a:solidFill>
          <a:schemeClr val="accent5">
            <a:hueOff val="-1350239"/>
            <a:satOff val="-92"/>
            <a:lumOff val="218"/>
            <a:alphaOff val="0"/>
          </a:schemeClr>
        </a:solidFill>
        <a:ln w="19050" cap="flat" cmpd="sng" algn="ctr">
          <a:solidFill>
            <a:schemeClr val="accent5">
              <a:hueOff val="-1350239"/>
              <a:satOff val="-92"/>
              <a:lumOff val="2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Actively engage with minority groups </a:t>
          </a:r>
          <a:r>
            <a:rPr lang="en-GB" sz="1100" b="1" i="0" kern="1200" dirty="0"/>
            <a:t>you don't necessarily identify with</a:t>
          </a:r>
          <a:r>
            <a:rPr lang="en-US" sz="1100" b="1" kern="1200" dirty="0"/>
            <a:t> to demonstrate your support and learn from them.</a:t>
          </a:r>
        </a:p>
      </dsp:txBody>
      <dsp:txXfrm>
        <a:off x="1304043" y="483084"/>
        <a:ext cx="5216176" cy="455071"/>
      </dsp:txXfrm>
    </dsp:sp>
    <dsp:sp modelId="{19238C16-E65E-4331-8C3B-8A59A7AD4C43}">
      <dsp:nvSpPr>
        <dsp:cNvPr id="0" name=""/>
        <dsp:cNvSpPr/>
      </dsp:nvSpPr>
      <dsp:spPr>
        <a:xfrm>
          <a:off x="0" y="483084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350239"/>
              <a:satOff val="-92"/>
              <a:lumOff val="2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Be Engaged:  </a:t>
          </a:r>
        </a:p>
      </dsp:txBody>
      <dsp:txXfrm>
        <a:off x="0" y="483084"/>
        <a:ext cx="1304044" cy="455071"/>
      </dsp:txXfrm>
    </dsp:sp>
    <dsp:sp modelId="{CD1A8314-475F-4E10-9D78-2177066F2FB2}">
      <dsp:nvSpPr>
        <dsp:cNvPr id="0" name=""/>
        <dsp:cNvSpPr/>
      </dsp:nvSpPr>
      <dsp:spPr>
        <a:xfrm>
          <a:off x="1304043" y="965460"/>
          <a:ext cx="5216176" cy="455071"/>
        </a:xfrm>
        <a:prstGeom prst="rect">
          <a:avLst/>
        </a:prstGeom>
        <a:solidFill>
          <a:schemeClr val="accent5">
            <a:hueOff val="-2700478"/>
            <a:satOff val="-184"/>
            <a:lumOff val="436"/>
            <a:alphaOff val="0"/>
          </a:schemeClr>
        </a:solidFill>
        <a:ln w="19050" cap="flat" cmpd="sng" algn="ctr">
          <a:solidFill>
            <a:schemeClr val="accent5">
              <a:hueOff val="-2700478"/>
              <a:satOff val="-184"/>
              <a:lumOff val="4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Don’t make assumptions – get to know the individual.</a:t>
          </a:r>
        </a:p>
      </dsp:txBody>
      <dsp:txXfrm>
        <a:off x="1304043" y="965460"/>
        <a:ext cx="5216176" cy="455071"/>
      </dsp:txXfrm>
    </dsp:sp>
    <dsp:sp modelId="{382310BC-E6BB-4DCA-BF1C-DBCA9CC3EAEE}">
      <dsp:nvSpPr>
        <dsp:cNvPr id="0" name=""/>
        <dsp:cNvSpPr/>
      </dsp:nvSpPr>
      <dsp:spPr>
        <a:xfrm>
          <a:off x="0" y="965460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2700478"/>
              <a:satOff val="-184"/>
              <a:lumOff val="43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Be Unassuming:  </a:t>
          </a:r>
        </a:p>
      </dsp:txBody>
      <dsp:txXfrm>
        <a:off x="0" y="965460"/>
        <a:ext cx="1304044" cy="455071"/>
      </dsp:txXfrm>
    </dsp:sp>
    <dsp:sp modelId="{DA2A8CB4-7EDC-4D7F-BFDA-342BAE34509E}">
      <dsp:nvSpPr>
        <dsp:cNvPr id="0" name=""/>
        <dsp:cNvSpPr/>
      </dsp:nvSpPr>
      <dsp:spPr>
        <a:xfrm>
          <a:off x="1304043" y="1447836"/>
          <a:ext cx="5216176" cy="455071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Show empathy. Be kind.</a:t>
          </a:r>
        </a:p>
      </dsp:txBody>
      <dsp:txXfrm>
        <a:off x="1304043" y="1447836"/>
        <a:ext cx="5216176" cy="455071"/>
      </dsp:txXfrm>
    </dsp:sp>
    <dsp:sp modelId="{E40EF9C9-87EB-4DE5-AA13-E15E77620739}">
      <dsp:nvSpPr>
        <dsp:cNvPr id="0" name=""/>
        <dsp:cNvSpPr/>
      </dsp:nvSpPr>
      <dsp:spPr>
        <a:xfrm>
          <a:off x="0" y="1447836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4050717"/>
              <a:satOff val="-275"/>
              <a:lumOff val="6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Empathetic:  </a:t>
          </a:r>
        </a:p>
      </dsp:txBody>
      <dsp:txXfrm>
        <a:off x="0" y="1447836"/>
        <a:ext cx="1304044" cy="455071"/>
      </dsp:txXfrm>
    </dsp:sp>
    <dsp:sp modelId="{E90D1973-7FDE-48B6-A742-D6CD49199D38}">
      <dsp:nvSpPr>
        <dsp:cNvPr id="0" name=""/>
        <dsp:cNvSpPr/>
      </dsp:nvSpPr>
      <dsp:spPr>
        <a:xfrm>
          <a:off x="1304043" y="1930213"/>
          <a:ext cx="5216176" cy="455071"/>
        </a:xfrm>
        <a:prstGeom prst="rect">
          <a:avLst/>
        </a:prstGeom>
        <a:solidFill>
          <a:schemeClr val="accent5">
            <a:hueOff val="-5400955"/>
            <a:satOff val="-367"/>
            <a:lumOff val="872"/>
            <a:alphaOff val="0"/>
          </a:schemeClr>
        </a:solidFill>
        <a:ln w="19050" cap="flat" cmpd="sng" algn="ctr">
          <a:solidFill>
            <a:schemeClr val="accent5">
              <a:hueOff val="-5400955"/>
              <a:satOff val="-367"/>
              <a:lumOff val="8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Speak out: Tell your story. Talk about your allyship.</a:t>
          </a:r>
        </a:p>
      </dsp:txBody>
      <dsp:txXfrm>
        <a:off x="1304043" y="1930213"/>
        <a:ext cx="5216176" cy="455071"/>
      </dsp:txXfrm>
    </dsp:sp>
    <dsp:sp modelId="{FA886D7D-A71F-4669-8D41-83DE50678E83}">
      <dsp:nvSpPr>
        <dsp:cNvPr id="0" name=""/>
        <dsp:cNvSpPr/>
      </dsp:nvSpPr>
      <dsp:spPr>
        <a:xfrm>
          <a:off x="0" y="1930213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5400955"/>
              <a:satOff val="-367"/>
              <a:lumOff val="8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Open:  </a:t>
          </a:r>
        </a:p>
      </dsp:txBody>
      <dsp:txXfrm>
        <a:off x="0" y="1930213"/>
        <a:ext cx="1304044" cy="455071"/>
      </dsp:txXfrm>
    </dsp:sp>
    <dsp:sp modelId="{C6E1ACBC-9F2F-486A-9E8F-44AC6626300B}">
      <dsp:nvSpPr>
        <dsp:cNvPr id="0" name=""/>
        <dsp:cNvSpPr/>
      </dsp:nvSpPr>
      <dsp:spPr>
        <a:xfrm>
          <a:off x="1304043" y="2412589"/>
          <a:ext cx="5216176" cy="455071"/>
        </a:xfrm>
        <a:prstGeom prst="rect">
          <a:avLst/>
        </a:prstGeom>
        <a:solidFill>
          <a:schemeClr val="accent5">
            <a:hueOff val="-6751195"/>
            <a:satOff val="-459"/>
            <a:lumOff val="1089"/>
            <a:alphaOff val="0"/>
          </a:schemeClr>
        </a:solidFill>
        <a:ln w="19050" cap="flat" cmpd="sng" algn="ctr">
          <a:solidFill>
            <a:schemeClr val="accent5">
              <a:hueOff val="-6751195"/>
              <a:satOff val="-459"/>
              <a:lumOff val="10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Speak up for others and amplify their voices.</a:t>
          </a:r>
        </a:p>
      </dsp:txBody>
      <dsp:txXfrm>
        <a:off x="1304043" y="2412589"/>
        <a:ext cx="5216176" cy="455071"/>
      </dsp:txXfrm>
    </dsp:sp>
    <dsp:sp modelId="{72369FD9-D790-4D6D-9FE4-C4D4DA887A65}">
      <dsp:nvSpPr>
        <dsp:cNvPr id="0" name=""/>
        <dsp:cNvSpPr/>
      </dsp:nvSpPr>
      <dsp:spPr>
        <a:xfrm>
          <a:off x="0" y="2412589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6751195"/>
              <a:satOff val="-459"/>
              <a:lumOff val="10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Loud:  </a:t>
          </a:r>
        </a:p>
      </dsp:txBody>
      <dsp:txXfrm>
        <a:off x="0" y="2412589"/>
        <a:ext cx="1304044" cy="455071"/>
      </dsp:txXfrm>
    </dsp:sp>
    <dsp:sp modelId="{F5C2D4CC-E85F-400B-A782-A63063C857A5}">
      <dsp:nvSpPr>
        <dsp:cNvPr id="0" name=""/>
        <dsp:cNvSpPr/>
      </dsp:nvSpPr>
      <dsp:spPr>
        <a:xfrm>
          <a:off x="1304043" y="2894965"/>
          <a:ext cx="5216176" cy="455071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Use microaffirmations - small gestures that make others feel respected, valued and included.</a:t>
          </a:r>
        </a:p>
      </dsp:txBody>
      <dsp:txXfrm>
        <a:off x="1304043" y="2894965"/>
        <a:ext cx="5216176" cy="455071"/>
      </dsp:txXfrm>
    </dsp:sp>
    <dsp:sp modelId="{233F6EA6-01BD-4817-9702-2FF62BF9F29B}">
      <dsp:nvSpPr>
        <dsp:cNvPr id="0" name=""/>
        <dsp:cNvSpPr/>
      </dsp:nvSpPr>
      <dsp:spPr>
        <a:xfrm>
          <a:off x="0" y="2894965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8101434"/>
              <a:satOff val="-551"/>
              <a:lumOff val="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Affirming:  </a:t>
          </a:r>
        </a:p>
      </dsp:txBody>
      <dsp:txXfrm>
        <a:off x="0" y="2894965"/>
        <a:ext cx="1304044" cy="455071"/>
      </dsp:txXfrm>
    </dsp:sp>
    <dsp:sp modelId="{639B497E-DC32-47A5-B7A7-CDEA34D56885}">
      <dsp:nvSpPr>
        <dsp:cNvPr id="0" name=""/>
        <dsp:cNvSpPr/>
      </dsp:nvSpPr>
      <dsp:spPr>
        <a:xfrm>
          <a:off x="1304043" y="3377341"/>
          <a:ext cx="5216176" cy="455071"/>
        </a:xfrm>
        <a:prstGeom prst="rect">
          <a:avLst/>
        </a:prstGeom>
        <a:solidFill>
          <a:schemeClr val="accent5">
            <a:hueOff val="-9451672"/>
            <a:satOff val="-642"/>
            <a:lumOff val="1525"/>
            <a:alphaOff val="0"/>
          </a:schemeClr>
        </a:solidFill>
        <a:ln w="19050" cap="flat" cmpd="sng" algn="ctr">
          <a:solidFill>
            <a:schemeClr val="accent5">
              <a:hueOff val="-9451672"/>
              <a:satOff val="-642"/>
              <a:lumOff val="15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Invite, include and give opportunities to others with less experience or power than yourself.</a:t>
          </a:r>
        </a:p>
      </dsp:txBody>
      <dsp:txXfrm>
        <a:off x="1304043" y="3377341"/>
        <a:ext cx="5216176" cy="455071"/>
      </dsp:txXfrm>
    </dsp:sp>
    <dsp:sp modelId="{F19ABCEA-0005-41D3-91C2-361F6E37B0AD}">
      <dsp:nvSpPr>
        <dsp:cNvPr id="0" name=""/>
        <dsp:cNvSpPr/>
      </dsp:nvSpPr>
      <dsp:spPr>
        <a:xfrm>
          <a:off x="0" y="3377341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9451672"/>
              <a:satOff val="-642"/>
              <a:lumOff val="15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Supportive:  </a:t>
          </a:r>
        </a:p>
      </dsp:txBody>
      <dsp:txXfrm>
        <a:off x="0" y="3377341"/>
        <a:ext cx="1304044" cy="455071"/>
      </dsp:txXfrm>
    </dsp:sp>
    <dsp:sp modelId="{485441BD-7657-4A98-AEE6-E11A5D2027EA}">
      <dsp:nvSpPr>
        <dsp:cNvPr id="0" name=""/>
        <dsp:cNvSpPr/>
      </dsp:nvSpPr>
      <dsp:spPr>
        <a:xfrm>
          <a:off x="1304043" y="3859717"/>
          <a:ext cx="5216176" cy="455071"/>
        </a:xfrm>
        <a:prstGeom prst="rect">
          <a:avLst/>
        </a:prstGeom>
        <a:solidFill>
          <a:schemeClr val="accent5">
            <a:hueOff val="-10801911"/>
            <a:satOff val="-734"/>
            <a:lumOff val="1743"/>
            <a:alphaOff val="0"/>
          </a:schemeClr>
        </a:solidFill>
        <a:ln w="19050" cap="flat" cmpd="sng" algn="ctr">
          <a:solidFill>
            <a:schemeClr val="accent5">
              <a:hueOff val="-10801911"/>
              <a:satOff val="-734"/>
              <a:lumOff val="17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Be part of a culture that listens, learns and acts.</a:t>
          </a:r>
        </a:p>
      </dsp:txBody>
      <dsp:txXfrm>
        <a:off x="1304043" y="3859717"/>
        <a:ext cx="5216176" cy="455071"/>
      </dsp:txXfrm>
    </dsp:sp>
    <dsp:sp modelId="{8667C68A-FDFF-4FCD-A256-1D884A97680C}">
      <dsp:nvSpPr>
        <dsp:cNvPr id="0" name=""/>
        <dsp:cNvSpPr/>
      </dsp:nvSpPr>
      <dsp:spPr>
        <a:xfrm>
          <a:off x="0" y="3859717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0801911"/>
              <a:satOff val="-734"/>
              <a:lumOff val="17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Attentive:  </a:t>
          </a:r>
        </a:p>
      </dsp:txBody>
      <dsp:txXfrm>
        <a:off x="0" y="3859717"/>
        <a:ext cx="1304044" cy="455071"/>
      </dsp:txXfrm>
    </dsp:sp>
    <dsp:sp modelId="{325D5DC7-F6C5-45C7-934D-9AC123139BA9}">
      <dsp:nvSpPr>
        <dsp:cNvPr id="0" name=""/>
        <dsp:cNvSpPr/>
      </dsp:nvSpPr>
      <dsp:spPr>
        <a:xfrm>
          <a:off x="1304043" y="4342093"/>
          <a:ext cx="5216176" cy="455071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208" tIns="115588" rIns="101208" bIns="115588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Show up as an ally not only when it’s easy but also when it’s difficult.</a:t>
          </a:r>
        </a:p>
      </dsp:txBody>
      <dsp:txXfrm>
        <a:off x="1304043" y="4342093"/>
        <a:ext cx="5216176" cy="455071"/>
      </dsp:txXfrm>
    </dsp:sp>
    <dsp:sp modelId="{59785442-2218-4D8E-9BAA-6CF286F29CE1}">
      <dsp:nvSpPr>
        <dsp:cNvPr id="0" name=""/>
        <dsp:cNvSpPr/>
      </dsp:nvSpPr>
      <dsp:spPr>
        <a:xfrm>
          <a:off x="0" y="4342093"/>
          <a:ext cx="1304044" cy="45507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006" tIns="44951" rIns="69006" bIns="44951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Be There:  </a:t>
          </a:r>
        </a:p>
      </dsp:txBody>
      <dsp:txXfrm>
        <a:off x="0" y="4342093"/>
        <a:ext cx="1304044" cy="455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237197"/>
            <a:ext cx="6425724" cy="2631887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3970580"/>
            <a:ext cx="5669756" cy="1825171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49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95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402483"/>
            <a:ext cx="1630055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402483"/>
            <a:ext cx="479566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6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5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1884671"/>
            <a:ext cx="6520220" cy="314461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5059035"/>
            <a:ext cx="6520220" cy="165367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28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012414"/>
            <a:ext cx="3212862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012414"/>
            <a:ext cx="3212862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7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402484"/>
            <a:ext cx="6520220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1853171"/>
            <a:ext cx="3198096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2761381"/>
            <a:ext cx="3198096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1853171"/>
            <a:ext cx="3213847" cy="908210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2761381"/>
            <a:ext cx="321384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4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01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1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088455"/>
            <a:ext cx="3827085" cy="53722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676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03978"/>
            <a:ext cx="2438192" cy="1763924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088455"/>
            <a:ext cx="3827085" cy="53722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2267902"/>
            <a:ext cx="2438192" cy="4201570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92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402484"/>
            <a:ext cx="6520220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012414"/>
            <a:ext cx="6520220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66639-932E-4B06-8ADC-2BF6468119DF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7006700"/>
            <a:ext cx="255139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7006700"/>
            <a:ext cx="170092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77EE7-F822-4CA9-9F6C-DEE0F8880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6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F09AF74-27D5-412E-F711-EB4E2930EAE8}"/>
              </a:ext>
            </a:extLst>
          </p:cNvPr>
          <p:cNvSpPr txBox="1">
            <a:spLocks/>
          </p:cNvSpPr>
          <p:nvPr/>
        </p:nvSpPr>
        <p:spPr>
          <a:xfrm>
            <a:off x="519727" y="425733"/>
            <a:ext cx="6520220" cy="67015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61"/>
              </a:spcAft>
              <a:defRPr/>
            </a:pPr>
            <a:r>
              <a:rPr lang="en-US" sz="3200" kern="1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TEN ACTIONS FOR ACTIVE ALLYSHIP</a:t>
            </a:r>
          </a:p>
        </p:txBody>
      </p:sp>
      <p:graphicFrame>
        <p:nvGraphicFramePr>
          <p:cNvPr id="29" name="Diagram 2" descr="Be Curious:  &#10; Learn about the struggles of others and understand how you can support them. &#10;Be Engaged:  &#10; Actively engage with minority groups you don't necessarily identify with to demonstrate your support and learn from them.&#10;Be Unassuming:  &#10; Don’t make assumptions – get to know the individual.&#10;Be Empathetic:  &#10; Show empathy. Be kind.&#10;Be Open:  &#10; Speak out: Tell your story. Talk about your allyship.&#10;Be Loud:  &#10; Speak up for others and amplify their voices.&#10;Be Affirming:  &#10; Use microaffirmations - small gestures that make others feel respected, valued and included.&#10;Be Supportive:  &#10; Invite, include and give opportunities to others with less experience or power than yourself.&#10;Be Attentive:  &#10; Be part of a culture that listens, learns and acts.&#10;Be There:  &#10; Show up as an ally not only when it’s easy but also when it’s difficult.&#10;">
            <a:extLst>
              <a:ext uri="{FF2B5EF4-FFF2-40B4-BE49-F238E27FC236}">
                <a16:creationId xmlns:a16="http://schemas.microsoft.com/office/drawing/2014/main" id="{703BC735-E59F-1557-0735-E527AA9A38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3518702"/>
              </p:ext>
            </p:extLst>
          </p:nvPr>
        </p:nvGraphicFramePr>
        <p:xfrm>
          <a:off x="603488" y="1380900"/>
          <a:ext cx="6520220" cy="4797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3035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Smith</dc:creator>
  <cp:lastModifiedBy>Helen Smith</cp:lastModifiedBy>
  <cp:revision>4</cp:revision>
  <dcterms:created xsi:type="dcterms:W3CDTF">2025-09-17T10:51:17Z</dcterms:created>
  <dcterms:modified xsi:type="dcterms:W3CDTF">2025-11-19T10:56:51Z</dcterms:modified>
</cp:coreProperties>
</file>