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9" r:id="rId2"/>
    <p:sldId id="257" r:id="rId3"/>
    <p:sldId id="258" r:id="rId4"/>
    <p:sldId id="308" r:id="rId5"/>
    <p:sldId id="317" r:id="rId6"/>
    <p:sldId id="263" r:id="rId7"/>
    <p:sldId id="264" r:id="rId8"/>
    <p:sldId id="314" r:id="rId9"/>
    <p:sldId id="31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34568-88D0-44E4-B03F-637D58E2E68F}" v="16" dt="2026-03-04T15:26:36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2" autoAdjust="0"/>
    <p:restoredTop sz="86425" autoAdjust="0"/>
  </p:normalViewPr>
  <p:slideViewPr>
    <p:cSldViewPr snapToGrid="0">
      <p:cViewPr varScale="1">
        <p:scale>
          <a:sx n="112" d="100"/>
          <a:sy n="112" d="100"/>
        </p:scale>
        <p:origin x="114" y="6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Smith" userId="9439456d0c8533d5" providerId="LiveId" clId="{80741578-5B72-450A-92AE-7920AABD5938}"/>
    <pc:docChg chg="custSel modSld">
      <pc:chgData name="Helen Smith" userId="9439456d0c8533d5" providerId="LiveId" clId="{80741578-5B72-450A-92AE-7920AABD5938}" dt="2026-03-04T15:26:36.229" v="30"/>
      <pc:docMkLst>
        <pc:docMk/>
      </pc:docMkLst>
      <pc:sldChg chg="modSp mod">
        <pc:chgData name="Helen Smith" userId="9439456d0c8533d5" providerId="LiveId" clId="{80741578-5B72-450A-92AE-7920AABD5938}" dt="2026-03-04T15:25:43.473" v="19" actId="962"/>
        <pc:sldMkLst>
          <pc:docMk/>
          <pc:sldMk cId="1026595194" sldId="257"/>
        </pc:sldMkLst>
        <pc:spChg chg="mod">
          <ac:chgData name="Helen Smith" userId="9439456d0c8533d5" providerId="LiveId" clId="{80741578-5B72-450A-92AE-7920AABD5938}" dt="2026-03-04T15:25:43.473" v="19" actId="962"/>
          <ac:spMkLst>
            <pc:docMk/>
            <pc:sldMk cId="1026595194" sldId="257"/>
            <ac:spMk id="2" creationId="{CA8B7EF2-589D-9ED0-FCBE-391388124A8F}"/>
          </ac:spMkLst>
        </pc:spChg>
        <pc:spChg chg="mod">
          <ac:chgData name="Helen Smith" userId="9439456d0c8533d5" providerId="LiveId" clId="{80741578-5B72-450A-92AE-7920AABD5938}" dt="2026-03-04T15:25:04.268" v="9" actId="33553"/>
          <ac:spMkLst>
            <pc:docMk/>
            <pc:sldMk cId="1026595194" sldId="257"/>
            <ac:spMk id="3" creationId="{71B966ED-89B1-7EC1-591C-A19F50DE1911}"/>
          </ac:spMkLst>
        </pc:spChg>
      </pc:sldChg>
      <pc:sldChg chg="modSp mod">
        <pc:chgData name="Helen Smith" userId="9439456d0c8533d5" providerId="LiveId" clId="{80741578-5B72-450A-92AE-7920AABD5938}" dt="2026-03-04T15:25:45.660" v="20" actId="962"/>
        <pc:sldMkLst>
          <pc:docMk/>
          <pc:sldMk cId="3941727415" sldId="258"/>
        </pc:sldMkLst>
        <pc:spChg chg="mod">
          <ac:chgData name="Helen Smith" userId="9439456d0c8533d5" providerId="LiveId" clId="{80741578-5B72-450A-92AE-7920AABD5938}" dt="2026-03-04T15:25:45.660" v="20" actId="962"/>
          <ac:spMkLst>
            <pc:docMk/>
            <pc:sldMk cId="3941727415" sldId="258"/>
            <ac:spMk id="2" creationId="{09E20C5B-CCA5-14FD-0D90-22E418BB3173}"/>
          </ac:spMkLst>
        </pc:spChg>
        <pc:spChg chg="mod">
          <ac:chgData name="Helen Smith" userId="9439456d0c8533d5" providerId="LiveId" clId="{80741578-5B72-450A-92AE-7920AABD5938}" dt="2026-03-04T15:25:07.504" v="10" actId="33553"/>
          <ac:spMkLst>
            <pc:docMk/>
            <pc:sldMk cId="3941727415" sldId="258"/>
            <ac:spMk id="3" creationId="{7B8005FC-80B1-0F31-6775-64CC24FCD6B5}"/>
          </ac:spMkLst>
        </pc:spChg>
      </pc:sldChg>
      <pc:sldChg chg="modSp mod">
        <pc:chgData name="Helen Smith" userId="9439456d0c8533d5" providerId="LiveId" clId="{80741578-5B72-450A-92AE-7920AABD5938}" dt="2026-03-04T15:25:51.162" v="23" actId="962"/>
        <pc:sldMkLst>
          <pc:docMk/>
          <pc:sldMk cId="3441117840" sldId="263"/>
        </pc:sldMkLst>
        <pc:spChg chg="mod">
          <ac:chgData name="Helen Smith" userId="9439456d0c8533d5" providerId="LiveId" clId="{80741578-5B72-450A-92AE-7920AABD5938}" dt="2026-03-04T15:25:51.162" v="23" actId="962"/>
          <ac:spMkLst>
            <pc:docMk/>
            <pc:sldMk cId="3441117840" sldId="263"/>
            <ac:spMk id="2" creationId="{A66F2BF7-C507-EDFD-2B1F-4D85AE47F538}"/>
          </ac:spMkLst>
        </pc:spChg>
        <pc:spChg chg="mod">
          <ac:chgData name="Helen Smith" userId="9439456d0c8533d5" providerId="LiveId" clId="{80741578-5B72-450A-92AE-7920AABD5938}" dt="2026-03-04T15:25:13.015" v="13" actId="33553"/>
          <ac:spMkLst>
            <pc:docMk/>
            <pc:sldMk cId="3441117840" sldId="263"/>
            <ac:spMk id="3" creationId="{DE992D31-A043-EC93-DF86-CEC0C57551AF}"/>
          </ac:spMkLst>
        </pc:spChg>
        <pc:spChg chg="mod">
          <ac:chgData name="Helen Smith" userId="9439456d0c8533d5" providerId="LiveId" clId="{80741578-5B72-450A-92AE-7920AABD5938}" dt="2026-03-04T15:22:24.400" v="4" actId="6549"/>
          <ac:spMkLst>
            <pc:docMk/>
            <pc:sldMk cId="3441117840" sldId="263"/>
            <ac:spMk id="4" creationId="{926897AA-CFA6-A0A7-01AF-3C369C46499B}"/>
          </ac:spMkLst>
        </pc:spChg>
      </pc:sldChg>
      <pc:sldChg chg="modSp mod">
        <pc:chgData name="Helen Smith" userId="9439456d0c8533d5" providerId="LiveId" clId="{80741578-5B72-450A-92AE-7920AABD5938}" dt="2026-03-04T15:25:52.892" v="24" actId="962"/>
        <pc:sldMkLst>
          <pc:docMk/>
          <pc:sldMk cId="3968765997" sldId="264"/>
        </pc:sldMkLst>
        <pc:spChg chg="mod">
          <ac:chgData name="Helen Smith" userId="9439456d0c8533d5" providerId="LiveId" clId="{80741578-5B72-450A-92AE-7920AABD5938}" dt="2026-03-04T15:25:52.892" v="24" actId="962"/>
          <ac:spMkLst>
            <pc:docMk/>
            <pc:sldMk cId="3968765997" sldId="264"/>
            <ac:spMk id="2" creationId="{5B8CAD36-681A-B132-1DEA-79D585854B38}"/>
          </ac:spMkLst>
        </pc:spChg>
        <pc:spChg chg="mod">
          <ac:chgData name="Helen Smith" userId="9439456d0c8533d5" providerId="LiveId" clId="{80741578-5B72-450A-92AE-7920AABD5938}" dt="2026-03-04T15:25:15.191" v="14" actId="33553"/>
          <ac:spMkLst>
            <pc:docMk/>
            <pc:sldMk cId="3968765997" sldId="264"/>
            <ac:spMk id="3" creationId="{0FA9BE18-7AE8-C153-FCD2-1725C859CCA9}"/>
          </ac:spMkLst>
        </pc:spChg>
      </pc:sldChg>
      <pc:sldChg chg="modSp mod">
        <pc:chgData name="Helen Smith" userId="9439456d0c8533d5" providerId="LiveId" clId="{80741578-5B72-450A-92AE-7920AABD5938}" dt="2026-03-04T15:26:16.613" v="29"/>
        <pc:sldMkLst>
          <pc:docMk/>
          <pc:sldMk cId="1967233444" sldId="308"/>
        </pc:sldMkLst>
        <pc:spChg chg="mod">
          <ac:chgData name="Helen Smith" userId="9439456d0c8533d5" providerId="LiveId" clId="{80741578-5B72-450A-92AE-7920AABD5938}" dt="2026-03-04T15:26:16.613" v="29"/>
          <ac:spMkLst>
            <pc:docMk/>
            <pc:sldMk cId="1967233444" sldId="308"/>
            <ac:spMk id="2" creationId="{4E1554BD-6FBC-A04C-8E3F-13C9EDED4015}"/>
          </ac:spMkLst>
        </pc:spChg>
        <pc:spChg chg="mod">
          <ac:chgData name="Helen Smith" userId="9439456d0c8533d5" providerId="LiveId" clId="{80741578-5B72-450A-92AE-7920AABD5938}" dt="2026-03-04T15:26:06.703" v="27" actId="13244"/>
          <ac:spMkLst>
            <pc:docMk/>
            <pc:sldMk cId="1967233444" sldId="308"/>
            <ac:spMk id="3" creationId="{732FB5AD-20EF-B7AF-F606-7E1711BFFBB2}"/>
          </ac:spMkLst>
        </pc:spChg>
      </pc:sldChg>
      <pc:sldChg chg="modSp mod">
        <pc:chgData name="Helen Smith" userId="9439456d0c8533d5" providerId="LiveId" clId="{80741578-5B72-450A-92AE-7920AABD5938}" dt="2026-03-04T15:25:53.945" v="25" actId="962"/>
        <pc:sldMkLst>
          <pc:docMk/>
          <pc:sldMk cId="2963640971" sldId="314"/>
        </pc:sldMkLst>
        <pc:spChg chg="mod">
          <ac:chgData name="Helen Smith" userId="9439456d0c8533d5" providerId="LiveId" clId="{80741578-5B72-450A-92AE-7920AABD5938}" dt="2026-03-04T15:25:53.945" v="25" actId="962"/>
          <ac:spMkLst>
            <pc:docMk/>
            <pc:sldMk cId="2963640971" sldId="314"/>
            <ac:spMk id="2" creationId="{8B9D37CB-7EFF-F588-3DD3-277C410BEA5C}"/>
          </ac:spMkLst>
        </pc:spChg>
        <pc:spChg chg="mod">
          <ac:chgData name="Helen Smith" userId="9439456d0c8533d5" providerId="LiveId" clId="{80741578-5B72-450A-92AE-7920AABD5938}" dt="2026-03-04T15:25:17.146" v="15" actId="33553"/>
          <ac:spMkLst>
            <pc:docMk/>
            <pc:sldMk cId="2963640971" sldId="314"/>
            <ac:spMk id="3" creationId="{921C15AF-CC8E-DE6A-EC68-2D442AC01D06}"/>
          </ac:spMkLst>
        </pc:spChg>
      </pc:sldChg>
      <pc:sldChg chg="modSp mod">
        <pc:chgData name="Helen Smith" userId="9439456d0c8533d5" providerId="LiveId" clId="{80741578-5B72-450A-92AE-7920AABD5938}" dt="2026-03-04T15:25:55.200" v="26" actId="962"/>
        <pc:sldMkLst>
          <pc:docMk/>
          <pc:sldMk cId="2157477336" sldId="315"/>
        </pc:sldMkLst>
        <pc:spChg chg="mod">
          <ac:chgData name="Helen Smith" userId="9439456d0c8533d5" providerId="LiveId" clId="{80741578-5B72-450A-92AE-7920AABD5938}" dt="2026-03-04T15:25:55.200" v="26" actId="962"/>
          <ac:spMkLst>
            <pc:docMk/>
            <pc:sldMk cId="2157477336" sldId="315"/>
            <ac:spMk id="2" creationId="{FCF57683-FCBE-141C-0264-4048EC48F824}"/>
          </ac:spMkLst>
        </pc:spChg>
        <pc:spChg chg="mod">
          <ac:chgData name="Helen Smith" userId="9439456d0c8533d5" providerId="LiveId" clId="{80741578-5B72-450A-92AE-7920AABD5938}" dt="2026-03-04T15:25:19.095" v="16" actId="33553"/>
          <ac:spMkLst>
            <pc:docMk/>
            <pc:sldMk cId="2157477336" sldId="315"/>
            <ac:spMk id="3" creationId="{98E4A9AF-3C43-5978-007E-07A2CF24DA21}"/>
          </ac:spMkLst>
        </pc:spChg>
      </pc:sldChg>
      <pc:sldChg chg="modSp mod">
        <pc:chgData name="Helen Smith" userId="9439456d0c8533d5" providerId="LiveId" clId="{80741578-5B72-450A-92AE-7920AABD5938}" dt="2026-03-04T15:26:36.229" v="30"/>
        <pc:sldMkLst>
          <pc:docMk/>
          <pc:sldMk cId="1423925564" sldId="317"/>
        </pc:sldMkLst>
        <pc:spChg chg="mod">
          <ac:chgData name="Helen Smith" userId="9439456d0c8533d5" providerId="LiveId" clId="{80741578-5B72-450A-92AE-7920AABD5938}" dt="2026-03-04T15:25:48.511" v="22" actId="962"/>
          <ac:spMkLst>
            <pc:docMk/>
            <pc:sldMk cId="1423925564" sldId="317"/>
            <ac:spMk id="2" creationId="{E4CBE444-B605-96CD-9E03-2219AAF751AB}"/>
          </ac:spMkLst>
        </pc:spChg>
        <pc:spChg chg="mod">
          <ac:chgData name="Helen Smith" userId="9439456d0c8533d5" providerId="LiveId" clId="{80741578-5B72-450A-92AE-7920AABD5938}" dt="2026-03-04T15:26:36.229" v="30"/>
          <ac:spMkLst>
            <pc:docMk/>
            <pc:sldMk cId="1423925564" sldId="317"/>
            <ac:spMk id="3" creationId="{BC812E9B-EE32-A88F-48CA-BF30953A021C}"/>
          </ac:spMkLst>
        </pc:spChg>
      </pc:sldChg>
      <pc:sldChg chg="delSp modSp mod">
        <pc:chgData name="Helen Smith" userId="9439456d0c8533d5" providerId="LiveId" clId="{80741578-5B72-450A-92AE-7920AABD5938}" dt="2026-03-04T15:25:32.601" v="18" actId="962"/>
        <pc:sldMkLst>
          <pc:docMk/>
          <pc:sldMk cId="3403121547" sldId="319"/>
        </pc:sldMkLst>
        <pc:spChg chg="del">
          <ac:chgData name="Helen Smith" userId="9439456d0c8533d5" providerId="LiveId" clId="{80741578-5B72-450A-92AE-7920AABD5938}" dt="2026-03-04T15:23:59.166" v="6" actId="478"/>
          <ac:spMkLst>
            <pc:docMk/>
            <pc:sldMk cId="3403121547" sldId="319"/>
            <ac:spMk id="2" creationId="{C82693B4-3BE8-1228-79A9-882EED9C7227}"/>
          </ac:spMkLst>
        </pc:spChg>
        <pc:spChg chg="del">
          <ac:chgData name="Helen Smith" userId="9439456d0c8533d5" providerId="LiveId" clId="{80741578-5B72-450A-92AE-7920AABD5938}" dt="2026-03-04T15:23:50.292" v="5" actId="478"/>
          <ac:spMkLst>
            <pc:docMk/>
            <pc:sldMk cId="3403121547" sldId="319"/>
            <ac:spMk id="3" creationId="{15E3F16B-3236-AFAC-70B2-63DB98F5233B}"/>
          </ac:spMkLst>
        </pc:spChg>
        <pc:spChg chg="mod">
          <ac:chgData name="Helen Smith" userId="9439456d0c8533d5" providerId="LiveId" clId="{80741578-5B72-450A-92AE-7920AABD5938}" dt="2026-03-04T15:25:26.626" v="17" actId="962"/>
          <ac:spMkLst>
            <pc:docMk/>
            <pc:sldMk cId="3403121547" sldId="319"/>
            <ac:spMk id="4" creationId="{DA0B7DD7-EC39-1817-A134-9C26A94C553B}"/>
          </ac:spMkLst>
        </pc:spChg>
        <pc:spChg chg="mod">
          <ac:chgData name="Helen Smith" userId="9439456d0c8533d5" providerId="LiveId" clId="{80741578-5B72-450A-92AE-7920AABD5938}" dt="2026-03-04T15:24:58.514" v="8" actId="33553"/>
          <ac:spMkLst>
            <pc:docMk/>
            <pc:sldMk cId="3403121547" sldId="319"/>
            <ac:spMk id="5" creationId="{6468E819-4679-2328-DA8C-DA1011D81A22}"/>
          </ac:spMkLst>
        </pc:spChg>
        <pc:picChg chg="mod">
          <ac:chgData name="Helen Smith" userId="9439456d0c8533d5" providerId="LiveId" clId="{80741578-5B72-450A-92AE-7920AABD5938}" dt="2026-03-04T15:25:32.601" v="18" actId="962"/>
          <ac:picMkLst>
            <pc:docMk/>
            <pc:sldMk cId="3403121547" sldId="319"/>
            <ac:picMk id="7" creationId="{25EDB7EC-BCD2-B337-F407-64B6FFFB35F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8C73B-4BC1-4574-B0DD-B6229EB05B07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6C638-4B1C-4DDB-8AC2-E15745428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61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1181-1B82-8EBD-32CE-1820C2321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7A7AB-6BC2-6855-22ED-06F858CA4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C6B05-69EE-E3B1-D27D-2BAD55F1B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77D-495B-447D-BD66-272028C5DFB5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7A303-2535-9ABB-6E3A-A6173BF1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A43A5-8F20-78C9-ABCA-0AE8CAAA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3F10-B67A-4636-848C-2ED0E167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88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3703-6480-259E-D484-00768D57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586DA8-0335-F4BF-6B06-D662A5A07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BAA97-1185-742C-4D8B-FA0202B08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77D-495B-447D-BD66-272028C5DFB5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E30B1-FD8C-5443-4A47-D57D61E0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82BBE-24AA-2B51-FE2A-9371B258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3F10-B67A-4636-848C-2ED0E167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7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B7127E-6E93-35DB-C37E-7A24F1B32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195F3-B10D-DE13-E53F-B68449211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925EC-01BB-23A9-8753-C9977C3FB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77D-495B-447D-BD66-272028C5DFB5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9A8A3-C421-A10B-33C8-FCF62632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B9E41-E408-1715-E307-C8B73524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3F10-B67A-4636-848C-2ED0E167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33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62855-8590-01FC-88F8-14ADE0C77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3F909-4ACA-ADCD-720E-493E21C08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C697B-16E3-90B8-2930-BDA80948A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77D-495B-447D-BD66-272028C5DFB5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54627-C746-7BB1-FEAE-52F0C2D4B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CF835-6DB9-986C-AF9B-C1043557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3F10-B67A-4636-848C-2ED0E167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1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CFE4A-FECB-A904-CC93-EE1AA0746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9E394-7575-AC16-3FC0-2B493E15A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F813D-74DE-4807-E7BF-0CDAC38FA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77D-495B-447D-BD66-272028C5DFB5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039F1-4AF5-CFC6-7ABD-623DBE764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88442-7A3D-8F18-049F-F809FA0A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3F10-B67A-4636-848C-2ED0E167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13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95C6-D911-BCB0-4EF1-C7E2E1A4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9223A-7291-1E05-AFC2-EBB1FA992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CFEDF-7A3C-FAE8-7F42-10BEDDE68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7EE29-7848-2ACE-CB14-11AC1472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77D-495B-447D-BD66-272028C5DFB5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2B34D-6DA9-AE21-EBF5-B3FFD559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FAEA6-29A2-23F7-4BFD-76C5CE0B4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3F10-B67A-4636-848C-2ED0E167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52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05A16-89B2-BE99-F7A3-407E94CB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27801-BF00-E257-1405-ECE9368CB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9BBCC-36C2-6B18-5643-72C01B20C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14FAD-6FB9-A009-F269-34517AE1D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0709-29B0-EF4B-590D-AB51C317C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5A838-3F0A-40A8-DBC5-030764F88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77D-495B-447D-BD66-272028C5DFB5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ACD56A-5FC1-A837-C3AF-434005555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BB53EB-88D3-A45C-2345-8D79E5B9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3F10-B67A-4636-848C-2ED0E167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97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C42B-F55D-1D18-7E83-DB3D24AE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68C92-63C0-8E46-910D-AD7DBEAB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77D-495B-447D-BD66-272028C5DFB5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34838-FC72-85D7-C626-467C53FB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A0C98-70B9-7C3F-EDE7-D65FC4FB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3F10-B67A-4636-848C-2ED0E167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0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CDF1FF-EE89-6117-0E33-929AE446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77D-495B-447D-BD66-272028C5DFB5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CFE7A-DD45-C983-5105-779DE1AD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3C059-1F27-C3AF-8B3A-9598489F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3F10-B67A-4636-848C-2ED0E167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8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0BC8-38B5-2362-E000-6782F458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9637C-1AB8-28D9-CC5D-AD0BCE64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A9673-0080-C80E-0FA3-D337F8E27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B3C08-9333-C95C-2B9D-8AC0A443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77D-495B-447D-BD66-272028C5DFB5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0BE49-F4EA-130D-ED2C-9812A362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CF5D8-C573-47A0-8C89-4BA9EC36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3F10-B67A-4636-848C-2ED0E167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36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A952-1B39-9173-C044-041B09BB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1399A2-0A46-C48C-7D1E-81A7C9569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BF13B-C78F-A53F-FC11-8097536CB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87536-AF36-9BE2-38C0-782C6155A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77D-495B-447D-BD66-272028C5DFB5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51853-4AD6-5146-6F79-C1F36C9B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81277-E76B-9633-674B-1CFE340C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3F10-B67A-4636-848C-2ED0E167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48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DC20C1-D046-9838-7253-695EEA83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AEDBC-A5E0-8CF5-325A-84700F139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3BDFE-8042-A52D-A65A-CE57F121E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CF77D-495B-447D-BD66-272028C5DFB5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061B4-D560-E9BF-B23C-DC805AAAE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69FD8-BCC1-B2B5-5A70-047C57F1E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AF3F10-B67A-4636-848C-2ED0E167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91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entoring@careersinideas.org.u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ndrea.brewster@ipinclusive.org.uk" TargetMode="External"/><Relationship Id="rId4" Type="http://schemas.openxmlformats.org/officeDocument/2006/relationships/hyperlink" Target="mailto:jane@starryeyedpragmatics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pinclusive.org.uk/" TargetMode="External"/><Relationship Id="rId7" Type="http://schemas.openxmlformats.org/officeDocument/2006/relationships/hyperlink" Target="https://careersinideas.org.uk/talk-to-u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ontact@careersinideas.org.uk" TargetMode="External"/><Relationship Id="rId5" Type="http://schemas.openxmlformats.org/officeDocument/2006/relationships/hyperlink" Target="mailto:contact@ipinclusive.org.uk" TargetMode="External"/><Relationship Id="rId4" Type="http://schemas.openxmlformats.org/officeDocument/2006/relationships/hyperlink" Target="https://careersinideas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D3224-C926-0D96-B599-992521D4B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FF2B5EF4-FFF2-40B4-BE49-F238E27FC236}">
                <a16:creationId xmlns:a16="http://schemas.microsoft.com/office/drawing/2014/main" id="{DA0B7DD7-EC39-1817-A134-9C26A94C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153" y="0"/>
            <a:ext cx="12179694" cy="6855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468E819-4679-2328-DA8C-DA1011D81A22}"/>
              </a:ext>
            </a:extLst>
          </p:cNvPr>
          <p:cNvSpPr txBox="1">
            <a:spLocks noGrp="1" noChangeAspect="1"/>
          </p:cNvSpPr>
          <p:nvPr>
            <p:ph type="title" idx="4294967295"/>
          </p:nvPr>
        </p:nvSpPr>
        <p:spPr>
          <a:xfrm>
            <a:off x="6452038" y="2553972"/>
            <a:ext cx="4508093" cy="16414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2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Careers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GB" sz="3800" b="0" i="0" u="none" strike="noStrike" kern="1200" cap="none" spc="-4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in</a:t>
            </a:r>
            <a:r>
              <a:rPr kumimoji="0" lang="en-GB" sz="38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GB" sz="3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Ideas</a:t>
            </a:r>
          </a:p>
          <a:p>
            <a:pPr marL="0" marR="0" lvl="0" indent="0" algn="l" defTabSz="914400" rtl="0" eaLnBrk="1" fontAlgn="auto" latinLnBrk="0" hangingPunct="1">
              <a:lnSpc>
                <a:spcPts val="41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-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Mentoring</a:t>
            </a:r>
            <a:r>
              <a:rPr kumimoji="0" lang="en-GB" sz="3800" b="0" i="0" u="none" strike="noStrike" kern="1200" cap="none" spc="-6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S</a:t>
            </a:r>
            <a:r>
              <a:rPr kumimoji="0" lang="en-GB" sz="3800" b="0" i="0" u="none" strike="noStrike" kern="1200" cap="none" spc="-3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cheme:</a:t>
            </a:r>
          </a:p>
          <a:p>
            <a:pPr marL="0" marR="0" lvl="0" indent="0" algn="l" defTabSz="914400" rtl="0" eaLnBrk="1" fontAlgn="auto" latinLnBrk="0" hangingPunct="1">
              <a:lnSpc>
                <a:spcPts val="41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-3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An Introduction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3144F1D0-D5D5-59CB-383A-4F18D08EF867}"/>
              </a:ext>
            </a:extLst>
          </p:cNvPr>
          <p:cNvSpPr txBox="1">
            <a:spLocks noChangeAspect="1"/>
          </p:cNvSpPr>
          <p:nvPr/>
        </p:nvSpPr>
        <p:spPr>
          <a:xfrm>
            <a:off x="6572400" y="5639438"/>
            <a:ext cx="335786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6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FFFFFF"/>
                </a:solidFill>
                <a:latin typeface="Calibri"/>
                <a:cs typeface="Calibri"/>
              </a:rPr>
              <a:t>January 2026</a:t>
            </a:r>
            <a:endParaRPr sz="15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DB7EC-BCD2-B337-F407-64B6FFFB3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30" y="3688439"/>
            <a:ext cx="1932955" cy="236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2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CA8B7EF2-589D-9ED0-FCBE-391388124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1B966ED-89B1-7EC1-591C-A19F50DE19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3190" y="3512241"/>
            <a:ext cx="3913438" cy="47448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 is it?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07DC783-2B2E-1EF3-AD8D-8E7062C65DD9}"/>
              </a:ext>
            </a:extLst>
          </p:cNvPr>
          <p:cNvSpPr txBox="1"/>
          <p:nvPr/>
        </p:nvSpPr>
        <p:spPr>
          <a:xfrm>
            <a:off x="873297" y="4293536"/>
            <a:ext cx="5222703" cy="1554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1"/>
              </a:lnSpc>
            </a:pPr>
            <a:r>
              <a:rPr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sz="1800" spc="72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Aims to help</a:t>
            </a:r>
            <a:r>
              <a:rPr lang="en-GB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would-be</a:t>
            </a:r>
            <a:r>
              <a:rPr lang="en-GB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recruits </a:t>
            </a:r>
            <a:r>
              <a:rPr lang="en-GB" spc="-10" dirty="0">
                <a:solidFill>
                  <a:srgbClr val="000000"/>
                </a:solidFill>
                <a:latin typeface="Calibri"/>
                <a:cs typeface="Calibri"/>
              </a:rPr>
              <a:t>navigate</a:t>
            </a:r>
            <a:r>
              <a:rPr lang="en-GB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their way into the IP</a:t>
            </a:r>
            <a:r>
              <a:rPr lang="en-GB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professions.</a:t>
            </a:r>
          </a:p>
          <a:p>
            <a:pPr marL="0" marR="0">
              <a:lnSpc>
                <a:spcPts val="2211"/>
              </a:lnSpc>
              <a:spcBef>
                <a:spcPts val="58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Improving access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diversifying the pool that the IP professions recruit from.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ts val="2211"/>
              </a:lnSpc>
              <a:spcBef>
                <a:spcPts val="57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https://careersinideas.org.uk/mentoring-hub/</a:t>
            </a:r>
            <a:endParaRPr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9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048FE-AE5E-96B6-3DCB-8E56BF619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09E20C5B-CCA5-14FD-0D90-22E418BB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B8005FC-80B1-0F31-6775-64CC24FCD6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15084" y="1874102"/>
            <a:ext cx="8733349" cy="5257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Why was the mentoring scheme set up?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71425FD-4738-838A-D6B0-85B90A80549E}"/>
              </a:ext>
            </a:extLst>
          </p:cNvPr>
          <p:cNvSpPr txBox="1"/>
          <p:nvPr/>
        </p:nvSpPr>
        <p:spPr>
          <a:xfrm>
            <a:off x="1015085" y="2659558"/>
            <a:ext cx="6406598" cy="2138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 indent="-342900">
              <a:lnSpc>
                <a:spcPts val="24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pc="-14" dirty="0">
                <a:solidFill>
                  <a:srgbClr val="000000"/>
                </a:solidFill>
                <a:latin typeface="Calibri"/>
                <a:cs typeface="Calibri"/>
              </a:rPr>
              <a:t>A formal mentoring process helps achieve one of the IP Inclusive and Careers in Ideas goals of making the profession more accessible.</a:t>
            </a:r>
          </a:p>
          <a:p>
            <a:pPr marL="342900" marR="0" indent="-342900">
              <a:lnSpc>
                <a:spcPts val="24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pc="-14" dirty="0">
                <a:solidFill>
                  <a:srgbClr val="000000"/>
                </a:solidFill>
                <a:latin typeface="Calibri"/>
                <a:cs typeface="Calibri"/>
              </a:rPr>
              <a:t>An appetite from the profession to support diversified recruitment</a:t>
            </a:r>
          </a:p>
          <a:p>
            <a:pPr marL="342900" marR="0" indent="-342900">
              <a:lnSpc>
                <a:spcPts val="24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pc="-14" dirty="0">
                <a:solidFill>
                  <a:srgbClr val="000000"/>
                </a:solidFill>
                <a:latin typeface="Calibri"/>
                <a:cs typeface="Calibri"/>
              </a:rPr>
              <a:t>Outreach work indicates that there are talented candidates with much to contribute but insufficient access to information and support to enter the profession</a:t>
            </a:r>
            <a:endParaRPr spc="-14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172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ECF99-4A60-5E6A-00AD-118E3743A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4E1554BD-6FBC-A04C-8E3F-13C9EDED4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32FB5AD-20EF-B7AF-F606-7E1711BFFB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15085" y="1874102"/>
            <a:ext cx="5371204" cy="5257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50" b="0" i="0" u="none" strike="noStrike" kern="1200" cap="none" spc="-3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 is it for?</a:t>
            </a:r>
            <a:endParaRPr kumimoji="0" lang="en-GB" sz="36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E2BBA42-47A7-0FD2-7B17-1A74499F798F}"/>
              </a:ext>
            </a:extLst>
          </p:cNvPr>
          <p:cNvSpPr txBox="1">
            <a:spLocks noChangeAspect="1"/>
          </p:cNvSpPr>
          <p:nvPr/>
        </p:nvSpPr>
        <p:spPr>
          <a:xfrm>
            <a:off x="1015085" y="2602748"/>
            <a:ext cx="5492136" cy="1215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 indent="-342900">
              <a:lnSpc>
                <a:spcPts val="24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pc="-23" dirty="0">
                <a:solidFill>
                  <a:srgbClr val="000000"/>
                </a:solidFill>
                <a:latin typeface="Calibri"/>
                <a:cs typeface="Calibri"/>
              </a:rPr>
              <a:t>Undergraduates and recent graduates</a:t>
            </a:r>
          </a:p>
          <a:p>
            <a:pPr marL="342900" marR="0" indent="-342900">
              <a:lnSpc>
                <a:spcPts val="24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pc="-23" dirty="0">
                <a:solidFill>
                  <a:srgbClr val="000000"/>
                </a:solidFill>
                <a:latin typeface="Calibri"/>
                <a:cs typeface="Calibri"/>
              </a:rPr>
              <a:t>Post-graduate and postdoctoral students</a:t>
            </a:r>
          </a:p>
          <a:p>
            <a:pPr marL="342900" marR="0" indent="-342900">
              <a:lnSpc>
                <a:spcPts val="24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pc="-23" dirty="0">
                <a:solidFill>
                  <a:srgbClr val="000000"/>
                </a:solidFill>
                <a:latin typeface="Calibri"/>
                <a:cs typeface="Calibri"/>
              </a:rPr>
              <a:t>Professionals seeking a career change into or within IP</a:t>
            </a:r>
          </a:p>
          <a:p>
            <a:pPr marL="342900" marR="0" indent="-342900">
              <a:lnSpc>
                <a:spcPts val="24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pc="-23" dirty="0">
                <a:solidFill>
                  <a:srgbClr val="000000"/>
                </a:solidFill>
                <a:latin typeface="Calibri"/>
                <a:cs typeface="Calibri"/>
              </a:rPr>
              <a:t>Applicants having trouble getting their foot in the door</a:t>
            </a:r>
            <a:endParaRPr spc="-15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723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94BC5-FDAE-1041-874B-EA5F961E9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E4CBE444-B605-96CD-9E03-2219AAF75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C812E9B-EE32-A88F-48CA-BF30953A02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15085" y="1874102"/>
            <a:ext cx="8524122" cy="5257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50" b="0" i="0" u="none" strike="noStrike" kern="1200" cap="none" spc="-3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we administer the mentoring scheme</a:t>
            </a:r>
            <a:endParaRPr kumimoji="0" lang="en-GB" sz="36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CD8994D2-1414-5BBC-7C56-000699E04C9E}"/>
              </a:ext>
            </a:extLst>
          </p:cNvPr>
          <p:cNvSpPr txBox="1">
            <a:spLocks noChangeAspect="1"/>
          </p:cNvSpPr>
          <p:nvPr/>
        </p:nvSpPr>
        <p:spPr>
          <a:xfrm>
            <a:off x="1015085" y="2602748"/>
            <a:ext cx="5492136" cy="3061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 indent="-342900">
              <a:lnSpc>
                <a:spcPts val="24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The mentoring itself is provided by volunteer mentors.</a:t>
            </a:r>
          </a:p>
          <a:p>
            <a:pPr marL="342900" marR="0" indent="-342900">
              <a:lnSpc>
                <a:spcPts val="24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The online </a:t>
            </a:r>
            <a:r>
              <a:rPr lang="en-GB" dirty="0" err="1">
                <a:solidFill>
                  <a:srgbClr val="000000"/>
                </a:solidFill>
                <a:latin typeface="Calibri"/>
                <a:cs typeface="Calibri"/>
              </a:rPr>
              <a:t>MentorLoop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 platform hosts and administers the mentoring programme, including a mentor-mentee messaging system and feedback.</a:t>
            </a:r>
          </a:p>
          <a:p>
            <a:pPr marL="342900" marR="0" indent="-342900">
              <a:lnSpc>
                <a:spcPts val="24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Mentors provided with training on IP Inclusive formal requirements and Mentoring Skills.</a:t>
            </a:r>
          </a:p>
          <a:p>
            <a:pPr marL="342900" marR="0" indent="-342900">
              <a:lnSpc>
                <a:spcPts val="24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Mentors enter onto scheme following completion of training.</a:t>
            </a:r>
          </a:p>
          <a:p>
            <a:pPr marL="342900" marR="0" indent="-342900">
              <a:lnSpc>
                <a:spcPts val="24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Mentee applications reviewed and approved by the mentoring admin team.</a:t>
            </a:r>
          </a:p>
        </p:txBody>
      </p:sp>
    </p:spTree>
    <p:extLst>
      <p:ext uri="{BB962C8B-B14F-4D97-AF65-F5344CB8AC3E}">
        <p14:creationId xmlns:p14="http://schemas.microsoft.com/office/powerpoint/2010/main" val="142392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90F0B-B7E0-29A4-46D6-D21D2045A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A66F2BF7-C507-EDFD-2B1F-4D85AE47F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E992D31-A043-EC93-DF86-CEC0C57551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15085" y="1874102"/>
            <a:ext cx="7338501" cy="5257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the mentoring scheme works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26897AA-CFA6-A0A7-01AF-3C369C46499B}"/>
              </a:ext>
            </a:extLst>
          </p:cNvPr>
          <p:cNvSpPr txBox="1"/>
          <p:nvPr/>
        </p:nvSpPr>
        <p:spPr>
          <a:xfrm>
            <a:off x="1015085" y="2799212"/>
            <a:ext cx="4713727" cy="3985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 indent="-342900">
              <a:lnSpc>
                <a:spcPts val="24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/>
                <a:cs typeface="Calibri"/>
              </a:rPr>
              <a:t>Once approved into the scheme, mentees self-match to mentors</a:t>
            </a:r>
          </a:p>
          <a:p>
            <a:pPr marL="342900" marR="0" indent="-342900">
              <a:lnSpc>
                <a:spcPts val="24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Contact encouraged via </a:t>
            </a:r>
            <a:r>
              <a:rPr lang="en-GB" dirty="0" err="1">
                <a:solidFill>
                  <a:srgbClr val="000000"/>
                </a:solidFill>
                <a:latin typeface="Calibri"/>
                <a:cs typeface="Calibri"/>
              </a:rPr>
              <a:t>MentorLoop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 platform</a:t>
            </a:r>
          </a:p>
          <a:p>
            <a:pPr marL="342900" marR="0" indent="-342900">
              <a:lnSpc>
                <a:spcPts val="24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/>
                <a:cs typeface="Calibri"/>
              </a:rPr>
              <a:t>The mentoring relationship is 1:1</a:t>
            </a:r>
          </a:p>
          <a:p>
            <a:pPr marL="342900" marR="0" indent="-342900">
              <a:lnSpc>
                <a:spcPts val="24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/>
                <a:cs typeface="Calibri"/>
              </a:rPr>
              <a:t>Relationship is driven by the mentee and mentor – there is no set agenda or requirements</a:t>
            </a:r>
          </a:p>
          <a:p>
            <a:pPr marL="342900" marR="0" indent="-342900">
              <a:lnSpc>
                <a:spcPts val="24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Meeting frequency and duration as agreed between mentor and mentee.</a:t>
            </a:r>
          </a:p>
          <a:p>
            <a:pPr marL="342900" marR="0" indent="-342900">
              <a:lnSpc>
                <a:spcPts val="24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/>
                <a:cs typeface="Calibri"/>
              </a:rPr>
              <a:t>A typical mentoring relationship is between 1 and 3 months</a:t>
            </a:r>
          </a:p>
          <a:p>
            <a:pPr marL="342900" marR="0" indent="-342900">
              <a:lnSpc>
                <a:spcPts val="24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Mentees may only have one mentor at a given time.</a:t>
            </a:r>
            <a:endParaRPr sz="1800" spc="1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111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3495A-B0A1-38F1-93EA-132BC8984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5B8CAD36-681A-B132-1DEA-79D585854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FA9BE18-7AE8-C153-FCD2-1725C859CC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15083" y="1874102"/>
            <a:ext cx="9074313" cy="5257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 support is needed from IP profession?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5AA6153-BE55-3598-5427-6953D467DACA}"/>
              </a:ext>
            </a:extLst>
          </p:cNvPr>
          <p:cNvSpPr txBox="1"/>
          <p:nvPr/>
        </p:nvSpPr>
        <p:spPr>
          <a:xfrm>
            <a:off x="1014988" y="2647505"/>
            <a:ext cx="5247589" cy="1683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0" indent="-285750">
              <a:lnSpc>
                <a:spcPts val="221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/>
                <a:cs typeface="Calibri"/>
              </a:rPr>
              <a:t>Support from IP sector businesses to allow mentors to give their time</a:t>
            </a:r>
          </a:p>
          <a:p>
            <a:pPr marL="285750" marR="0" indent="-285750">
              <a:lnSpc>
                <a:spcPts val="221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/>
                <a:cs typeface="Calibri"/>
              </a:rPr>
              <a:t>New volunteer mentors and encouraging others to volunteer</a:t>
            </a:r>
          </a:p>
          <a:p>
            <a:pPr marL="285750" marR="0" indent="-285750">
              <a:lnSpc>
                <a:spcPts val="221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Funding to allow continued use of the </a:t>
            </a:r>
            <a:r>
              <a:rPr lang="en-GB" dirty="0" err="1">
                <a:solidFill>
                  <a:srgbClr val="000000"/>
                </a:solidFill>
                <a:latin typeface="Calibri"/>
                <a:cs typeface="Calibri"/>
              </a:rPr>
              <a:t>MentorLoop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 platform</a:t>
            </a:r>
          </a:p>
        </p:txBody>
      </p:sp>
    </p:spTree>
    <p:extLst>
      <p:ext uri="{BB962C8B-B14F-4D97-AF65-F5344CB8AC3E}">
        <p14:creationId xmlns:p14="http://schemas.microsoft.com/office/powerpoint/2010/main" val="396876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01401-1CF5-92A7-D991-F9E7D9487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B9D37CB-7EFF-F588-3DD3-277C410BE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21C15AF-CC8E-DE6A-EC68-2D442AC01D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15084" y="1874102"/>
            <a:ext cx="3961649" cy="5257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 to contact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57532962-4573-4EEC-2F00-35DE305B7B14}"/>
              </a:ext>
            </a:extLst>
          </p:cNvPr>
          <p:cNvSpPr txBox="1"/>
          <p:nvPr/>
        </p:nvSpPr>
        <p:spPr>
          <a:xfrm>
            <a:off x="1014988" y="2670855"/>
            <a:ext cx="6772652" cy="2811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0" indent="-285750">
              <a:lnSpc>
                <a:spcPts val="221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Mentoring scheme admin team (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mentoring@careersinideas.org.uk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):</a:t>
            </a:r>
          </a:p>
          <a:p>
            <a:pPr marL="742950" lvl="1" indent="-285750">
              <a:lnSpc>
                <a:spcPts val="2211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Carol Nyahasha</a:t>
            </a:r>
          </a:p>
          <a:p>
            <a:pPr marL="742950" lvl="1" indent="-285750">
              <a:lnSpc>
                <a:spcPts val="2211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Jane Wainwright</a:t>
            </a:r>
          </a:p>
          <a:p>
            <a:pPr marL="742950" lvl="1" indent="-285750">
              <a:lnSpc>
                <a:spcPts val="2211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Anne Burgato</a:t>
            </a:r>
          </a:p>
          <a:p>
            <a:pPr marL="742950" lvl="1" indent="-285750">
              <a:lnSpc>
                <a:spcPts val="2211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marR="0" indent="-285750">
              <a:lnSpc>
                <a:spcPts val="221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Advice/guidance/support for mentors:</a:t>
            </a:r>
          </a:p>
          <a:p>
            <a:pPr marL="742950" lvl="1" indent="-285750">
              <a:lnSpc>
                <a:spcPts val="2211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Jane Wainwright (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  <a:hlinkClick r:id="rId4"/>
              </a:rPr>
              <a:t>jane@starryeyedpragmatics.com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R="0">
              <a:lnSpc>
                <a:spcPts val="2211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L="285750" marR="0" indent="-285750">
              <a:lnSpc>
                <a:spcPts val="221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IP Inclusive Lead Executive Officer:</a:t>
            </a:r>
          </a:p>
          <a:p>
            <a:pPr marL="742950" lvl="1" indent="-285750">
              <a:lnSpc>
                <a:spcPts val="2211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Andrea Brewster (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  <a:hlinkClick r:id="rId5"/>
              </a:rPr>
              <a:t>andrea.brewster@ipinclusive.org.uk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364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21B29-9747-A7C7-582D-B3454A4FA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CF57683-FCBE-141C-0264-4048EC48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8E4A9AF-3C43-5978-007E-07A2CF24DA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15084" y="1874102"/>
            <a:ext cx="5423191" cy="5257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 useful addresses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D8F5FBA3-9E4D-1575-957E-191AA34B5BF4}"/>
              </a:ext>
            </a:extLst>
          </p:cNvPr>
          <p:cNvSpPr txBox="1"/>
          <p:nvPr/>
        </p:nvSpPr>
        <p:spPr>
          <a:xfrm>
            <a:off x="1014988" y="2670855"/>
            <a:ext cx="5872992" cy="3093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0" indent="-285750">
              <a:lnSpc>
                <a:spcPts val="221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Websites</a:t>
            </a:r>
          </a:p>
          <a:p>
            <a:pPr marL="742950" lvl="1" indent="-285750">
              <a:lnSpc>
                <a:spcPts val="2211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https://ipinclusive.org.uk/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L="742950" lvl="1" indent="-285750">
              <a:lnSpc>
                <a:spcPts val="2211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  <a:hlinkClick r:id="rId4"/>
              </a:rPr>
              <a:t>https://careersinideas.org.uk/</a:t>
            </a: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marR="0" indent="-285750">
              <a:lnSpc>
                <a:spcPts val="221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Emails</a:t>
            </a:r>
          </a:p>
          <a:p>
            <a:pPr marL="742950" lvl="1" indent="-285750">
              <a:lnSpc>
                <a:spcPts val="2211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  <a:hlinkClick r:id="rId5"/>
              </a:rPr>
              <a:t>contact@ipinclusive.org.uk</a:t>
            </a: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742950" lvl="1" indent="-285750">
              <a:lnSpc>
                <a:spcPts val="2211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  <a:hlinkClick r:id="rId6"/>
              </a:rPr>
              <a:t>contact@careersinideas.org.uk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L="285750" marR="0" indent="-285750">
              <a:lnSpc>
                <a:spcPts val="221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LinkedIn </a:t>
            </a:r>
          </a:p>
          <a:p>
            <a:pPr marL="742950" lvl="1" indent="-285750">
              <a:lnSpc>
                <a:spcPts val="2211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IP Inclusive</a:t>
            </a:r>
          </a:p>
          <a:p>
            <a:pPr marL="742950" lvl="1" indent="-285750">
              <a:lnSpc>
                <a:spcPts val="2211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Careers in Ideas</a:t>
            </a:r>
          </a:p>
          <a:p>
            <a:pPr marL="285750" marR="0" indent="-285750">
              <a:lnSpc>
                <a:spcPts val="221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  <a:hlinkClick r:id="rId7"/>
              </a:rPr>
              <a:t>Contact us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 page of our website</a:t>
            </a:r>
          </a:p>
          <a:p>
            <a:pPr marL="742950" lvl="1" indent="-285750">
              <a:lnSpc>
                <a:spcPts val="2211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477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Office Theme</vt:lpstr>
      <vt:lpstr>Careers in Ideas Mentoring Scheme: An Introduction</vt:lpstr>
      <vt:lpstr>What is it?</vt:lpstr>
      <vt:lpstr>Why was the mentoring scheme set up?</vt:lpstr>
      <vt:lpstr>Who is it for?</vt:lpstr>
      <vt:lpstr>How we administer the mentoring scheme</vt:lpstr>
      <vt:lpstr>How the mentoring scheme works</vt:lpstr>
      <vt:lpstr>What support is needed from IP profession?</vt:lpstr>
      <vt:lpstr>Who to contact</vt:lpstr>
      <vt:lpstr>Other useful addresses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 Wainwright</dc:creator>
  <cp:lastModifiedBy>Helen Smith</cp:lastModifiedBy>
  <cp:revision>4</cp:revision>
  <dcterms:created xsi:type="dcterms:W3CDTF">2025-07-22T15:51:44Z</dcterms:created>
  <dcterms:modified xsi:type="dcterms:W3CDTF">2026-03-04T15:26:36Z</dcterms:modified>
</cp:coreProperties>
</file>